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0"/>
  </p:notesMasterIdLst>
  <p:sldIdLst>
    <p:sldId id="458" r:id="rId2"/>
    <p:sldId id="619" r:id="rId3"/>
    <p:sldId id="629" r:id="rId4"/>
    <p:sldId id="620" r:id="rId5"/>
    <p:sldId id="621" r:id="rId6"/>
    <p:sldId id="622" r:id="rId7"/>
    <p:sldId id="589" r:id="rId8"/>
    <p:sldId id="580" r:id="rId9"/>
    <p:sldId id="623" r:id="rId10"/>
    <p:sldId id="613" r:id="rId11"/>
    <p:sldId id="614" r:id="rId12"/>
    <p:sldId id="615" r:id="rId13"/>
    <p:sldId id="568" r:id="rId14"/>
    <p:sldId id="583" r:id="rId15"/>
    <p:sldId id="517" r:id="rId16"/>
    <p:sldId id="519" r:id="rId17"/>
    <p:sldId id="601" r:id="rId18"/>
    <p:sldId id="546" r:id="rId19"/>
    <p:sldId id="582" r:id="rId20"/>
    <p:sldId id="624" r:id="rId21"/>
    <p:sldId id="625" r:id="rId22"/>
    <p:sldId id="626" r:id="rId23"/>
    <p:sldId id="627" r:id="rId24"/>
    <p:sldId id="628" r:id="rId25"/>
    <p:sldId id="610" r:id="rId26"/>
    <p:sldId id="571" r:id="rId27"/>
    <p:sldId id="593" r:id="rId28"/>
    <p:sldId id="616" r:id="rId29"/>
    <p:sldId id="609" r:id="rId30"/>
    <p:sldId id="597" r:id="rId31"/>
    <p:sldId id="600" r:id="rId32"/>
    <p:sldId id="538" r:id="rId33"/>
    <p:sldId id="577" r:id="rId34"/>
    <p:sldId id="459" r:id="rId35"/>
    <p:sldId id="555" r:id="rId36"/>
    <p:sldId id="478" r:id="rId37"/>
    <p:sldId id="618" r:id="rId38"/>
    <p:sldId id="480" r:id="rId39"/>
    <p:sldId id="539" r:id="rId40"/>
    <p:sldId id="485" r:id="rId41"/>
    <p:sldId id="460" r:id="rId42"/>
    <p:sldId id="534" r:id="rId43"/>
    <p:sldId id="573" r:id="rId44"/>
    <p:sldId id="574" r:id="rId45"/>
    <p:sldId id="510" r:id="rId46"/>
    <p:sldId id="603" r:id="rId47"/>
    <p:sldId id="617" r:id="rId48"/>
    <p:sldId id="604"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10" d="100"/>
          <a:sy n="110" d="100"/>
        </p:scale>
        <p:origin x="594" y="10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3476A3-024E-454E-8C71-BF1F02B3DD0C}" type="doc">
      <dgm:prSet loTypeId="urn:microsoft.com/office/officeart/2005/8/layout/default" loCatId="list" qsTypeId="urn:microsoft.com/office/officeart/2005/8/quickstyle/simple4" qsCatId="simple" csTypeId="urn:microsoft.com/office/officeart/2005/8/colors/accent0_3" csCatId="mainScheme" phldr="1"/>
      <dgm:spPr/>
      <dgm:t>
        <a:bodyPr/>
        <a:lstStyle/>
        <a:p>
          <a:endParaRPr lang="en-GB"/>
        </a:p>
      </dgm:t>
    </dgm:pt>
    <dgm:pt modelId="{39F38105-E81A-4A25-BD0C-7E67A09A9E3B}">
      <dgm:prSet/>
      <dgm:spPr/>
      <dgm:t>
        <a:bodyPr/>
        <a:lstStyle/>
        <a:p>
          <a:pPr rtl="0"/>
          <a:r>
            <a:rPr lang="en-GB" dirty="0" smtClean="0"/>
            <a:t>Incident reporting</a:t>
          </a:r>
          <a:endParaRPr lang="en-GB" dirty="0"/>
        </a:p>
      </dgm:t>
    </dgm:pt>
    <dgm:pt modelId="{DA1DC23C-E4AD-483E-A524-0064A92BF792}" type="parTrans" cxnId="{C8822618-9D77-4031-8B0E-86743A02DBE5}">
      <dgm:prSet/>
      <dgm:spPr/>
      <dgm:t>
        <a:bodyPr/>
        <a:lstStyle/>
        <a:p>
          <a:endParaRPr lang="en-GB"/>
        </a:p>
      </dgm:t>
    </dgm:pt>
    <dgm:pt modelId="{AE5C1D67-A9F9-4123-BF93-5C2668E4FFB7}" type="sibTrans" cxnId="{C8822618-9D77-4031-8B0E-86743A02DBE5}">
      <dgm:prSet/>
      <dgm:spPr/>
      <dgm:t>
        <a:bodyPr/>
        <a:lstStyle/>
        <a:p>
          <a:endParaRPr lang="en-GB"/>
        </a:p>
      </dgm:t>
    </dgm:pt>
    <dgm:pt modelId="{8ED1DAF5-F85F-447B-BF21-CBF03C6D5E1D}">
      <dgm:prSet/>
      <dgm:spPr/>
      <dgm:t>
        <a:bodyPr/>
        <a:lstStyle/>
        <a:p>
          <a:pPr rtl="0"/>
          <a:r>
            <a:rPr lang="en-GB" dirty="0" smtClean="0"/>
            <a:t>Never events</a:t>
          </a:r>
          <a:endParaRPr lang="en-GB" dirty="0"/>
        </a:p>
      </dgm:t>
    </dgm:pt>
    <dgm:pt modelId="{4B85ED6F-FF5D-4934-BE64-8C9BB8410DCC}" type="parTrans" cxnId="{487C3547-E7F4-4107-8025-71F27E470CFA}">
      <dgm:prSet/>
      <dgm:spPr/>
      <dgm:t>
        <a:bodyPr/>
        <a:lstStyle/>
        <a:p>
          <a:endParaRPr lang="en-GB"/>
        </a:p>
      </dgm:t>
    </dgm:pt>
    <dgm:pt modelId="{37C85C18-E815-445D-9FDF-F081392862F2}" type="sibTrans" cxnId="{487C3547-E7F4-4107-8025-71F27E470CFA}">
      <dgm:prSet/>
      <dgm:spPr/>
      <dgm:t>
        <a:bodyPr/>
        <a:lstStyle/>
        <a:p>
          <a:endParaRPr lang="en-GB"/>
        </a:p>
      </dgm:t>
    </dgm:pt>
    <dgm:pt modelId="{D8BE8AEA-C6A8-4A13-BD86-D5B1B99CC459}">
      <dgm:prSet/>
      <dgm:spPr/>
      <dgm:t>
        <a:bodyPr/>
        <a:lstStyle/>
        <a:p>
          <a:pPr rtl="0"/>
          <a:r>
            <a:rPr lang="en-GB" dirty="0" smtClean="0"/>
            <a:t>Root cause analysis</a:t>
          </a:r>
          <a:endParaRPr lang="en-GB" dirty="0"/>
        </a:p>
      </dgm:t>
    </dgm:pt>
    <dgm:pt modelId="{D3878D70-4668-471D-802B-D7B036A262A2}" type="parTrans" cxnId="{93388AB6-BCD3-4C4E-A077-87CC947C54C1}">
      <dgm:prSet/>
      <dgm:spPr/>
      <dgm:t>
        <a:bodyPr/>
        <a:lstStyle/>
        <a:p>
          <a:endParaRPr lang="en-US"/>
        </a:p>
      </dgm:t>
    </dgm:pt>
    <dgm:pt modelId="{55136845-C692-4D38-9A4B-8088DE5452AA}" type="sibTrans" cxnId="{93388AB6-BCD3-4C4E-A077-87CC947C54C1}">
      <dgm:prSet/>
      <dgm:spPr/>
      <dgm:t>
        <a:bodyPr/>
        <a:lstStyle/>
        <a:p>
          <a:endParaRPr lang="en-US"/>
        </a:p>
      </dgm:t>
    </dgm:pt>
    <dgm:pt modelId="{48D4767C-062A-4000-9BA1-4BA8E73C61BB}" type="pres">
      <dgm:prSet presAssocID="{D23476A3-024E-454E-8C71-BF1F02B3DD0C}" presName="diagram" presStyleCnt="0">
        <dgm:presLayoutVars>
          <dgm:dir/>
          <dgm:resizeHandles val="exact"/>
        </dgm:presLayoutVars>
      </dgm:prSet>
      <dgm:spPr/>
      <dgm:t>
        <a:bodyPr/>
        <a:lstStyle/>
        <a:p>
          <a:endParaRPr lang="en-GB"/>
        </a:p>
      </dgm:t>
    </dgm:pt>
    <dgm:pt modelId="{8B6B2558-5A95-44E2-A4FE-466C387FBB5D}" type="pres">
      <dgm:prSet presAssocID="{39F38105-E81A-4A25-BD0C-7E67A09A9E3B}" presName="node" presStyleLbl="node1" presStyleIdx="0" presStyleCnt="3">
        <dgm:presLayoutVars>
          <dgm:bulletEnabled val="1"/>
        </dgm:presLayoutVars>
      </dgm:prSet>
      <dgm:spPr/>
      <dgm:t>
        <a:bodyPr/>
        <a:lstStyle/>
        <a:p>
          <a:endParaRPr lang="en-GB"/>
        </a:p>
      </dgm:t>
    </dgm:pt>
    <dgm:pt modelId="{47A3EEDA-431F-439C-926D-C4384F29ECF1}" type="pres">
      <dgm:prSet presAssocID="{AE5C1D67-A9F9-4123-BF93-5C2668E4FFB7}" presName="sibTrans" presStyleCnt="0"/>
      <dgm:spPr/>
    </dgm:pt>
    <dgm:pt modelId="{D462F5CF-B40A-4FAD-A204-C63321C4816C}" type="pres">
      <dgm:prSet presAssocID="{D8BE8AEA-C6A8-4A13-BD86-D5B1B99CC459}" presName="node" presStyleLbl="node1" presStyleIdx="1" presStyleCnt="3">
        <dgm:presLayoutVars>
          <dgm:bulletEnabled val="1"/>
        </dgm:presLayoutVars>
      </dgm:prSet>
      <dgm:spPr/>
      <dgm:t>
        <a:bodyPr/>
        <a:lstStyle/>
        <a:p>
          <a:endParaRPr lang="en-GB"/>
        </a:p>
      </dgm:t>
    </dgm:pt>
    <dgm:pt modelId="{949F0DDF-340B-4BFA-82D6-85496847723D}" type="pres">
      <dgm:prSet presAssocID="{55136845-C692-4D38-9A4B-8088DE5452AA}" presName="sibTrans" presStyleCnt="0"/>
      <dgm:spPr/>
    </dgm:pt>
    <dgm:pt modelId="{623AB140-BBDF-4E8B-ADC6-863236E41D95}" type="pres">
      <dgm:prSet presAssocID="{8ED1DAF5-F85F-447B-BF21-CBF03C6D5E1D}" presName="node" presStyleLbl="node1" presStyleIdx="2" presStyleCnt="3">
        <dgm:presLayoutVars>
          <dgm:bulletEnabled val="1"/>
        </dgm:presLayoutVars>
      </dgm:prSet>
      <dgm:spPr/>
      <dgm:t>
        <a:bodyPr/>
        <a:lstStyle/>
        <a:p>
          <a:endParaRPr lang="en-GB"/>
        </a:p>
      </dgm:t>
    </dgm:pt>
  </dgm:ptLst>
  <dgm:cxnLst>
    <dgm:cxn modelId="{0A8DD826-01A9-4BC8-8EB2-C99857DA365A}" type="presOf" srcId="{D23476A3-024E-454E-8C71-BF1F02B3DD0C}" destId="{48D4767C-062A-4000-9BA1-4BA8E73C61BB}" srcOrd="0" destOrd="0" presId="urn:microsoft.com/office/officeart/2005/8/layout/default"/>
    <dgm:cxn modelId="{55E5608E-000F-4139-8931-2FD90CAA27A5}" type="presOf" srcId="{8ED1DAF5-F85F-447B-BF21-CBF03C6D5E1D}" destId="{623AB140-BBDF-4E8B-ADC6-863236E41D95}" srcOrd="0" destOrd="0" presId="urn:microsoft.com/office/officeart/2005/8/layout/default"/>
    <dgm:cxn modelId="{487C3547-E7F4-4107-8025-71F27E470CFA}" srcId="{D23476A3-024E-454E-8C71-BF1F02B3DD0C}" destId="{8ED1DAF5-F85F-447B-BF21-CBF03C6D5E1D}" srcOrd="2" destOrd="0" parTransId="{4B85ED6F-FF5D-4934-BE64-8C9BB8410DCC}" sibTransId="{37C85C18-E815-445D-9FDF-F081392862F2}"/>
    <dgm:cxn modelId="{93388AB6-BCD3-4C4E-A077-87CC947C54C1}" srcId="{D23476A3-024E-454E-8C71-BF1F02B3DD0C}" destId="{D8BE8AEA-C6A8-4A13-BD86-D5B1B99CC459}" srcOrd="1" destOrd="0" parTransId="{D3878D70-4668-471D-802B-D7B036A262A2}" sibTransId="{55136845-C692-4D38-9A4B-8088DE5452AA}"/>
    <dgm:cxn modelId="{C8822618-9D77-4031-8B0E-86743A02DBE5}" srcId="{D23476A3-024E-454E-8C71-BF1F02B3DD0C}" destId="{39F38105-E81A-4A25-BD0C-7E67A09A9E3B}" srcOrd="0" destOrd="0" parTransId="{DA1DC23C-E4AD-483E-A524-0064A92BF792}" sibTransId="{AE5C1D67-A9F9-4123-BF93-5C2668E4FFB7}"/>
    <dgm:cxn modelId="{2CD724A0-6AF2-4582-8D58-513CD33BF74E}" type="presOf" srcId="{D8BE8AEA-C6A8-4A13-BD86-D5B1B99CC459}" destId="{D462F5CF-B40A-4FAD-A204-C63321C4816C}" srcOrd="0" destOrd="0" presId="urn:microsoft.com/office/officeart/2005/8/layout/default"/>
    <dgm:cxn modelId="{837B702C-DBD4-413F-A4D8-DE253CEB51BA}" type="presOf" srcId="{39F38105-E81A-4A25-BD0C-7E67A09A9E3B}" destId="{8B6B2558-5A95-44E2-A4FE-466C387FBB5D}" srcOrd="0" destOrd="0" presId="urn:microsoft.com/office/officeart/2005/8/layout/default"/>
    <dgm:cxn modelId="{3799CC2B-FD5E-4C35-8D37-CD3FF750446E}" type="presParOf" srcId="{48D4767C-062A-4000-9BA1-4BA8E73C61BB}" destId="{8B6B2558-5A95-44E2-A4FE-466C387FBB5D}" srcOrd="0" destOrd="0" presId="urn:microsoft.com/office/officeart/2005/8/layout/default"/>
    <dgm:cxn modelId="{FA42A180-52D5-49FD-8A2C-DE101871A941}" type="presParOf" srcId="{48D4767C-062A-4000-9BA1-4BA8E73C61BB}" destId="{47A3EEDA-431F-439C-926D-C4384F29ECF1}" srcOrd="1" destOrd="0" presId="urn:microsoft.com/office/officeart/2005/8/layout/default"/>
    <dgm:cxn modelId="{91B180BB-8B3C-4967-B73A-D92F719E3EB1}" type="presParOf" srcId="{48D4767C-062A-4000-9BA1-4BA8E73C61BB}" destId="{D462F5CF-B40A-4FAD-A204-C63321C4816C}" srcOrd="2" destOrd="0" presId="urn:microsoft.com/office/officeart/2005/8/layout/default"/>
    <dgm:cxn modelId="{C691110A-DD0B-466F-82FF-5677672B33DD}" type="presParOf" srcId="{48D4767C-062A-4000-9BA1-4BA8E73C61BB}" destId="{949F0DDF-340B-4BFA-82D6-85496847723D}" srcOrd="3" destOrd="0" presId="urn:microsoft.com/office/officeart/2005/8/layout/default"/>
    <dgm:cxn modelId="{9F8C819D-C1E2-4483-B7FB-0E98A545FA9F}" type="presParOf" srcId="{48D4767C-062A-4000-9BA1-4BA8E73C61BB}" destId="{623AB140-BBDF-4E8B-ADC6-863236E41D95}"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8701FC-B5A9-44CD-9CF9-A9C0D400E167}" type="doc">
      <dgm:prSet loTypeId="urn:microsoft.com/office/officeart/2005/8/layout/default" loCatId="list" qsTypeId="urn:microsoft.com/office/officeart/2005/8/quickstyle/simple1" qsCatId="simple" csTypeId="urn:microsoft.com/office/officeart/2005/8/colors/accent0_3" csCatId="mainScheme" phldr="1"/>
      <dgm:spPr/>
      <dgm:t>
        <a:bodyPr/>
        <a:lstStyle/>
        <a:p>
          <a:endParaRPr lang="en-US"/>
        </a:p>
      </dgm:t>
    </dgm:pt>
    <dgm:pt modelId="{3B76EC86-C9E2-4454-8A3D-7702ADA54AF5}">
      <dgm:prSet phldrT="[Text]"/>
      <dgm:spPr>
        <a:ln>
          <a:noFill/>
        </a:ln>
      </dgm:spPr>
      <dgm:t>
        <a:bodyPr/>
        <a:lstStyle/>
        <a:p>
          <a:r>
            <a:rPr lang="en-US" dirty="0" smtClean="0"/>
            <a:t>Simple</a:t>
          </a:r>
          <a:endParaRPr lang="en-US" dirty="0"/>
        </a:p>
      </dgm:t>
    </dgm:pt>
    <dgm:pt modelId="{867152B4-78DA-484B-89B9-B47ABF2A946E}" type="parTrans" cxnId="{11FDAB37-B3E4-4647-8786-EC467F806FD2}">
      <dgm:prSet/>
      <dgm:spPr/>
      <dgm:t>
        <a:bodyPr/>
        <a:lstStyle/>
        <a:p>
          <a:endParaRPr lang="en-US"/>
        </a:p>
      </dgm:t>
    </dgm:pt>
    <dgm:pt modelId="{29DA6915-E433-4FA5-8EE2-975143699C4B}" type="sibTrans" cxnId="{11FDAB37-B3E4-4647-8786-EC467F806FD2}">
      <dgm:prSet/>
      <dgm:spPr/>
      <dgm:t>
        <a:bodyPr/>
        <a:lstStyle/>
        <a:p>
          <a:endParaRPr lang="en-US"/>
        </a:p>
      </dgm:t>
    </dgm:pt>
    <dgm:pt modelId="{8B6AA4E5-5442-4FAF-9DA9-62FD0F1A508B}">
      <dgm:prSet phldrT="[Text]"/>
      <dgm:spPr>
        <a:ln>
          <a:noFill/>
        </a:ln>
      </dgm:spPr>
      <dgm:t>
        <a:bodyPr/>
        <a:lstStyle/>
        <a:p>
          <a:r>
            <a:rPr lang="en-US" dirty="0" smtClean="0"/>
            <a:t>Complicated</a:t>
          </a:r>
          <a:endParaRPr lang="en-US" dirty="0"/>
        </a:p>
      </dgm:t>
    </dgm:pt>
    <dgm:pt modelId="{3DC78EF9-CB34-4F12-A747-AA8DC7FDD837}" type="parTrans" cxnId="{A79031DF-131E-402F-964F-19993892BBB5}">
      <dgm:prSet/>
      <dgm:spPr/>
      <dgm:t>
        <a:bodyPr/>
        <a:lstStyle/>
        <a:p>
          <a:endParaRPr lang="en-US"/>
        </a:p>
      </dgm:t>
    </dgm:pt>
    <dgm:pt modelId="{544F3D9A-3199-44CE-9288-1C264C11EC92}" type="sibTrans" cxnId="{A79031DF-131E-402F-964F-19993892BBB5}">
      <dgm:prSet/>
      <dgm:spPr/>
      <dgm:t>
        <a:bodyPr/>
        <a:lstStyle/>
        <a:p>
          <a:endParaRPr lang="en-US"/>
        </a:p>
      </dgm:t>
    </dgm:pt>
    <dgm:pt modelId="{9D3E7373-F258-42D5-B5E3-AFAB0048245B}">
      <dgm:prSet phldrT="[Text]"/>
      <dgm:spPr>
        <a:ln>
          <a:noFill/>
        </a:ln>
      </dgm:spPr>
      <dgm:t>
        <a:bodyPr/>
        <a:lstStyle/>
        <a:p>
          <a:r>
            <a:rPr lang="en-US" dirty="0" smtClean="0"/>
            <a:t>Complex</a:t>
          </a:r>
          <a:endParaRPr lang="en-US" dirty="0"/>
        </a:p>
      </dgm:t>
    </dgm:pt>
    <dgm:pt modelId="{C9229381-7841-4E6D-B63A-1F8B4A0F3B9D}" type="parTrans" cxnId="{B1C2AC7E-4C7B-4772-8D57-26584955C907}">
      <dgm:prSet/>
      <dgm:spPr/>
      <dgm:t>
        <a:bodyPr/>
        <a:lstStyle/>
        <a:p>
          <a:endParaRPr lang="en-US"/>
        </a:p>
      </dgm:t>
    </dgm:pt>
    <dgm:pt modelId="{4BB189EE-8D86-4BCF-BB15-7E88348E2334}" type="sibTrans" cxnId="{B1C2AC7E-4C7B-4772-8D57-26584955C907}">
      <dgm:prSet/>
      <dgm:spPr/>
      <dgm:t>
        <a:bodyPr/>
        <a:lstStyle/>
        <a:p>
          <a:endParaRPr lang="en-US"/>
        </a:p>
      </dgm:t>
    </dgm:pt>
    <dgm:pt modelId="{CEE14270-DF21-439B-A6FE-8B649D7C1698}" type="pres">
      <dgm:prSet presAssocID="{A78701FC-B5A9-44CD-9CF9-A9C0D400E167}" presName="diagram" presStyleCnt="0">
        <dgm:presLayoutVars>
          <dgm:dir/>
          <dgm:resizeHandles val="exact"/>
        </dgm:presLayoutVars>
      </dgm:prSet>
      <dgm:spPr/>
      <dgm:t>
        <a:bodyPr/>
        <a:lstStyle/>
        <a:p>
          <a:endParaRPr lang="en-US"/>
        </a:p>
      </dgm:t>
    </dgm:pt>
    <dgm:pt modelId="{76B51181-C7A3-4B42-B813-12778AADB4FD}" type="pres">
      <dgm:prSet presAssocID="{3B76EC86-C9E2-4454-8A3D-7702ADA54AF5}" presName="node" presStyleLbl="node1" presStyleIdx="0" presStyleCnt="3">
        <dgm:presLayoutVars>
          <dgm:bulletEnabled val="1"/>
        </dgm:presLayoutVars>
      </dgm:prSet>
      <dgm:spPr/>
      <dgm:t>
        <a:bodyPr/>
        <a:lstStyle/>
        <a:p>
          <a:endParaRPr lang="en-US"/>
        </a:p>
      </dgm:t>
    </dgm:pt>
    <dgm:pt modelId="{A2BF1632-DCB2-4F35-8320-8B9478FEAF1B}" type="pres">
      <dgm:prSet presAssocID="{29DA6915-E433-4FA5-8EE2-975143699C4B}" presName="sibTrans" presStyleCnt="0"/>
      <dgm:spPr/>
    </dgm:pt>
    <dgm:pt modelId="{8C299893-8390-4E8F-B7C1-BB77379C54A9}" type="pres">
      <dgm:prSet presAssocID="{8B6AA4E5-5442-4FAF-9DA9-62FD0F1A508B}" presName="node" presStyleLbl="node1" presStyleIdx="1" presStyleCnt="3">
        <dgm:presLayoutVars>
          <dgm:bulletEnabled val="1"/>
        </dgm:presLayoutVars>
      </dgm:prSet>
      <dgm:spPr/>
      <dgm:t>
        <a:bodyPr/>
        <a:lstStyle/>
        <a:p>
          <a:endParaRPr lang="en-US"/>
        </a:p>
      </dgm:t>
    </dgm:pt>
    <dgm:pt modelId="{3389D5E9-A2ED-40F5-8558-59E272AA9A8A}" type="pres">
      <dgm:prSet presAssocID="{544F3D9A-3199-44CE-9288-1C264C11EC92}" presName="sibTrans" presStyleCnt="0"/>
      <dgm:spPr/>
    </dgm:pt>
    <dgm:pt modelId="{8A27E146-3AC8-4D65-BE98-96335A921A6F}" type="pres">
      <dgm:prSet presAssocID="{9D3E7373-F258-42D5-B5E3-AFAB0048245B}" presName="node" presStyleLbl="node1" presStyleIdx="2" presStyleCnt="3">
        <dgm:presLayoutVars>
          <dgm:bulletEnabled val="1"/>
        </dgm:presLayoutVars>
      </dgm:prSet>
      <dgm:spPr/>
      <dgm:t>
        <a:bodyPr/>
        <a:lstStyle/>
        <a:p>
          <a:endParaRPr lang="en-US"/>
        </a:p>
      </dgm:t>
    </dgm:pt>
  </dgm:ptLst>
  <dgm:cxnLst>
    <dgm:cxn modelId="{B1C2AC7E-4C7B-4772-8D57-26584955C907}" srcId="{A78701FC-B5A9-44CD-9CF9-A9C0D400E167}" destId="{9D3E7373-F258-42D5-B5E3-AFAB0048245B}" srcOrd="2" destOrd="0" parTransId="{C9229381-7841-4E6D-B63A-1F8B4A0F3B9D}" sibTransId="{4BB189EE-8D86-4BCF-BB15-7E88348E2334}"/>
    <dgm:cxn modelId="{11FDAB37-B3E4-4647-8786-EC467F806FD2}" srcId="{A78701FC-B5A9-44CD-9CF9-A9C0D400E167}" destId="{3B76EC86-C9E2-4454-8A3D-7702ADA54AF5}" srcOrd="0" destOrd="0" parTransId="{867152B4-78DA-484B-89B9-B47ABF2A946E}" sibTransId="{29DA6915-E433-4FA5-8EE2-975143699C4B}"/>
    <dgm:cxn modelId="{F3AC8406-B304-4E73-8A0B-69F5699A2EDD}" type="presOf" srcId="{9D3E7373-F258-42D5-B5E3-AFAB0048245B}" destId="{8A27E146-3AC8-4D65-BE98-96335A921A6F}" srcOrd="0" destOrd="0" presId="urn:microsoft.com/office/officeart/2005/8/layout/default"/>
    <dgm:cxn modelId="{A79031DF-131E-402F-964F-19993892BBB5}" srcId="{A78701FC-B5A9-44CD-9CF9-A9C0D400E167}" destId="{8B6AA4E5-5442-4FAF-9DA9-62FD0F1A508B}" srcOrd="1" destOrd="0" parTransId="{3DC78EF9-CB34-4F12-A747-AA8DC7FDD837}" sibTransId="{544F3D9A-3199-44CE-9288-1C264C11EC92}"/>
    <dgm:cxn modelId="{A813BFD3-F9A0-431D-998A-0639469F7414}" type="presOf" srcId="{A78701FC-B5A9-44CD-9CF9-A9C0D400E167}" destId="{CEE14270-DF21-439B-A6FE-8B649D7C1698}" srcOrd="0" destOrd="0" presId="urn:microsoft.com/office/officeart/2005/8/layout/default"/>
    <dgm:cxn modelId="{D84DFC6C-3F10-4FB5-A842-AD2C122E9E14}" type="presOf" srcId="{3B76EC86-C9E2-4454-8A3D-7702ADA54AF5}" destId="{76B51181-C7A3-4B42-B813-12778AADB4FD}" srcOrd="0" destOrd="0" presId="urn:microsoft.com/office/officeart/2005/8/layout/default"/>
    <dgm:cxn modelId="{75F931E8-E286-4D94-9B78-71016B19913F}" type="presOf" srcId="{8B6AA4E5-5442-4FAF-9DA9-62FD0F1A508B}" destId="{8C299893-8390-4E8F-B7C1-BB77379C54A9}" srcOrd="0" destOrd="0" presId="urn:microsoft.com/office/officeart/2005/8/layout/default"/>
    <dgm:cxn modelId="{550C55DB-3A01-46FB-B18B-031B79B1BEFD}" type="presParOf" srcId="{CEE14270-DF21-439B-A6FE-8B649D7C1698}" destId="{76B51181-C7A3-4B42-B813-12778AADB4FD}" srcOrd="0" destOrd="0" presId="urn:microsoft.com/office/officeart/2005/8/layout/default"/>
    <dgm:cxn modelId="{173BCA0D-9CF0-41E6-93EE-2DECDB720FA6}" type="presParOf" srcId="{CEE14270-DF21-439B-A6FE-8B649D7C1698}" destId="{A2BF1632-DCB2-4F35-8320-8B9478FEAF1B}" srcOrd="1" destOrd="0" presId="urn:microsoft.com/office/officeart/2005/8/layout/default"/>
    <dgm:cxn modelId="{F871D059-A9FE-492C-A686-8E9E823FBCE0}" type="presParOf" srcId="{CEE14270-DF21-439B-A6FE-8B649D7C1698}" destId="{8C299893-8390-4E8F-B7C1-BB77379C54A9}" srcOrd="2" destOrd="0" presId="urn:microsoft.com/office/officeart/2005/8/layout/default"/>
    <dgm:cxn modelId="{934BE32B-1C4C-4F89-9D61-63135739C70D}" type="presParOf" srcId="{CEE14270-DF21-439B-A6FE-8B649D7C1698}" destId="{3389D5E9-A2ED-40F5-8558-59E272AA9A8A}" srcOrd="3" destOrd="0" presId="urn:microsoft.com/office/officeart/2005/8/layout/default"/>
    <dgm:cxn modelId="{E4A130BF-E3D5-4512-8070-6622D5735479}" type="presParOf" srcId="{CEE14270-DF21-439B-A6FE-8B649D7C1698}" destId="{8A27E146-3AC8-4D65-BE98-96335A921A6F}" srcOrd="4" destOrd="0" presId="urn:microsoft.com/office/officeart/2005/8/layout/default"/>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78701FC-B5A9-44CD-9CF9-A9C0D400E16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3B76EC86-C9E2-4454-8A3D-7702ADA54AF5}">
      <dgm:prSet phldrT="[Text]"/>
      <dgm:spPr>
        <a:solidFill>
          <a:schemeClr val="tx2"/>
        </a:solidFill>
        <a:ln>
          <a:noFill/>
        </a:ln>
      </dgm:spPr>
      <dgm:t>
        <a:bodyPr/>
        <a:lstStyle/>
        <a:p>
          <a:r>
            <a:rPr lang="en-US" dirty="0" smtClean="0"/>
            <a:t>Ultra safe</a:t>
          </a:r>
          <a:endParaRPr lang="en-US" dirty="0"/>
        </a:p>
      </dgm:t>
    </dgm:pt>
    <dgm:pt modelId="{867152B4-78DA-484B-89B9-B47ABF2A946E}" type="parTrans" cxnId="{11FDAB37-B3E4-4647-8786-EC467F806FD2}">
      <dgm:prSet/>
      <dgm:spPr/>
      <dgm:t>
        <a:bodyPr/>
        <a:lstStyle/>
        <a:p>
          <a:endParaRPr lang="en-US"/>
        </a:p>
      </dgm:t>
    </dgm:pt>
    <dgm:pt modelId="{29DA6915-E433-4FA5-8EE2-975143699C4B}" type="sibTrans" cxnId="{11FDAB37-B3E4-4647-8786-EC467F806FD2}">
      <dgm:prSet/>
      <dgm:spPr/>
      <dgm:t>
        <a:bodyPr/>
        <a:lstStyle/>
        <a:p>
          <a:endParaRPr lang="en-US"/>
        </a:p>
      </dgm:t>
    </dgm:pt>
    <dgm:pt modelId="{8B6AA4E5-5442-4FAF-9DA9-62FD0F1A508B}">
      <dgm:prSet phldrT="[Text]"/>
      <dgm:spPr>
        <a:solidFill>
          <a:schemeClr val="tx2"/>
        </a:solidFill>
        <a:ln>
          <a:noFill/>
        </a:ln>
      </dgm:spPr>
      <dgm:t>
        <a:bodyPr/>
        <a:lstStyle/>
        <a:p>
          <a:r>
            <a:rPr lang="en-US" dirty="0" smtClean="0"/>
            <a:t>High Reliability</a:t>
          </a:r>
          <a:endParaRPr lang="en-US" dirty="0"/>
        </a:p>
      </dgm:t>
    </dgm:pt>
    <dgm:pt modelId="{3DC78EF9-CB34-4F12-A747-AA8DC7FDD837}" type="parTrans" cxnId="{A79031DF-131E-402F-964F-19993892BBB5}">
      <dgm:prSet/>
      <dgm:spPr/>
      <dgm:t>
        <a:bodyPr/>
        <a:lstStyle/>
        <a:p>
          <a:endParaRPr lang="en-US"/>
        </a:p>
      </dgm:t>
    </dgm:pt>
    <dgm:pt modelId="{544F3D9A-3199-44CE-9288-1C264C11EC92}" type="sibTrans" cxnId="{A79031DF-131E-402F-964F-19993892BBB5}">
      <dgm:prSet/>
      <dgm:spPr/>
      <dgm:t>
        <a:bodyPr/>
        <a:lstStyle/>
        <a:p>
          <a:endParaRPr lang="en-US"/>
        </a:p>
      </dgm:t>
    </dgm:pt>
    <dgm:pt modelId="{9D3E7373-F258-42D5-B5E3-AFAB0048245B}">
      <dgm:prSet phldrT="[Text]"/>
      <dgm:spPr>
        <a:solidFill>
          <a:schemeClr val="tx2"/>
        </a:solidFill>
        <a:ln>
          <a:noFill/>
        </a:ln>
      </dgm:spPr>
      <dgm:t>
        <a:bodyPr/>
        <a:lstStyle/>
        <a:p>
          <a:r>
            <a:rPr lang="en-US" dirty="0" smtClean="0"/>
            <a:t>Ultra adaptive</a:t>
          </a:r>
          <a:endParaRPr lang="en-US" dirty="0"/>
        </a:p>
      </dgm:t>
    </dgm:pt>
    <dgm:pt modelId="{C9229381-7841-4E6D-B63A-1F8B4A0F3B9D}" type="parTrans" cxnId="{B1C2AC7E-4C7B-4772-8D57-26584955C907}">
      <dgm:prSet/>
      <dgm:spPr/>
      <dgm:t>
        <a:bodyPr/>
        <a:lstStyle/>
        <a:p>
          <a:endParaRPr lang="en-US"/>
        </a:p>
      </dgm:t>
    </dgm:pt>
    <dgm:pt modelId="{4BB189EE-8D86-4BCF-BB15-7E88348E2334}" type="sibTrans" cxnId="{B1C2AC7E-4C7B-4772-8D57-26584955C907}">
      <dgm:prSet/>
      <dgm:spPr/>
      <dgm:t>
        <a:bodyPr/>
        <a:lstStyle/>
        <a:p>
          <a:endParaRPr lang="en-US"/>
        </a:p>
      </dgm:t>
    </dgm:pt>
    <dgm:pt modelId="{CEE14270-DF21-439B-A6FE-8B649D7C1698}" type="pres">
      <dgm:prSet presAssocID="{A78701FC-B5A9-44CD-9CF9-A9C0D400E167}" presName="diagram" presStyleCnt="0">
        <dgm:presLayoutVars>
          <dgm:dir/>
          <dgm:resizeHandles val="exact"/>
        </dgm:presLayoutVars>
      </dgm:prSet>
      <dgm:spPr/>
      <dgm:t>
        <a:bodyPr/>
        <a:lstStyle/>
        <a:p>
          <a:endParaRPr lang="en-US"/>
        </a:p>
      </dgm:t>
    </dgm:pt>
    <dgm:pt modelId="{76B51181-C7A3-4B42-B813-12778AADB4FD}" type="pres">
      <dgm:prSet presAssocID="{3B76EC86-C9E2-4454-8A3D-7702ADA54AF5}" presName="node" presStyleLbl="node1" presStyleIdx="0" presStyleCnt="3">
        <dgm:presLayoutVars>
          <dgm:bulletEnabled val="1"/>
        </dgm:presLayoutVars>
      </dgm:prSet>
      <dgm:spPr/>
      <dgm:t>
        <a:bodyPr/>
        <a:lstStyle/>
        <a:p>
          <a:endParaRPr lang="en-US"/>
        </a:p>
      </dgm:t>
    </dgm:pt>
    <dgm:pt modelId="{A2BF1632-DCB2-4F35-8320-8B9478FEAF1B}" type="pres">
      <dgm:prSet presAssocID="{29DA6915-E433-4FA5-8EE2-975143699C4B}" presName="sibTrans" presStyleCnt="0"/>
      <dgm:spPr/>
    </dgm:pt>
    <dgm:pt modelId="{8C299893-8390-4E8F-B7C1-BB77379C54A9}" type="pres">
      <dgm:prSet presAssocID="{8B6AA4E5-5442-4FAF-9DA9-62FD0F1A508B}" presName="node" presStyleLbl="node1" presStyleIdx="1" presStyleCnt="3">
        <dgm:presLayoutVars>
          <dgm:bulletEnabled val="1"/>
        </dgm:presLayoutVars>
      </dgm:prSet>
      <dgm:spPr/>
      <dgm:t>
        <a:bodyPr/>
        <a:lstStyle/>
        <a:p>
          <a:endParaRPr lang="en-US"/>
        </a:p>
      </dgm:t>
    </dgm:pt>
    <dgm:pt modelId="{3389D5E9-A2ED-40F5-8558-59E272AA9A8A}" type="pres">
      <dgm:prSet presAssocID="{544F3D9A-3199-44CE-9288-1C264C11EC92}" presName="sibTrans" presStyleCnt="0"/>
      <dgm:spPr/>
    </dgm:pt>
    <dgm:pt modelId="{8A27E146-3AC8-4D65-BE98-96335A921A6F}" type="pres">
      <dgm:prSet presAssocID="{9D3E7373-F258-42D5-B5E3-AFAB0048245B}" presName="node" presStyleLbl="node1" presStyleIdx="2" presStyleCnt="3">
        <dgm:presLayoutVars>
          <dgm:bulletEnabled val="1"/>
        </dgm:presLayoutVars>
      </dgm:prSet>
      <dgm:spPr/>
      <dgm:t>
        <a:bodyPr/>
        <a:lstStyle/>
        <a:p>
          <a:endParaRPr lang="en-US"/>
        </a:p>
      </dgm:t>
    </dgm:pt>
  </dgm:ptLst>
  <dgm:cxnLst>
    <dgm:cxn modelId="{B1C2AC7E-4C7B-4772-8D57-26584955C907}" srcId="{A78701FC-B5A9-44CD-9CF9-A9C0D400E167}" destId="{9D3E7373-F258-42D5-B5E3-AFAB0048245B}" srcOrd="2" destOrd="0" parTransId="{C9229381-7841-4E6D-B63A-1F8B4A0F3B9D}" sibTransId="{4BB189EE-8D86-4BCF-BB15-7E88348E2334}"/>
    <dgm:cxn modelId="{11FDAB37-B3E4-4647-8786-EC467F806FD2}" srcId="{A78701FC-B5A9-44CD-9CF9-A9C0D400E167}" destId="{3B76EC86-C9E2-4454-8A3D-7702ADA54AF5}" srcOrd="0" destOrd="0" parTransId="{867152B4-78DA-484B-89B9-B47ABF2A946E}" sibTransId="{29DA6915-E433-4FA5-8EE2-975143699C4B}"/>
    <dgm:cxn modelId="{F3AC8406-B304-4E73-8A0B-69F5699A2EDD}" type="presOf" srcId="{9D3E7373-F258-42D5-B5E3-AFAB0048245B}" destId="{8A27E146-3AC8-4D65-BE98-96335A921A6F}" srcOrd="0" destOrd="0" presId="urn:microsoft.com/office/officeart/2005/8/layout/default"/>
    <dgm:cxn modelId="{A79031DF-131E-402F-964F-19993892BBB5}" srcId="{A78701FC-B5A9-44CD-9CF9-A9C0D400E167}" destId="{8B6AA4E5-5442-4FAF-9DA9-62FD0F1A508B}" srcOrd="1" destOrd="0" parTransId="{3DC78EF9-CB34-4F12-A747-AA8DC7FDD837}" sibTransId="{544F3D9A-3199-44CE-9288-1C264C11EC92}"/>
    <dgm:cxn modelId="{A813BFD3-F9A0-431D-998A-0639469F7414}" type="presOf" srcId="{A78701FC-B5A9-44CD-9CF9-A9C0D400E167}" destId="{CEE14270-DF21-439B-A6FE-8B649D7C1698}" srcOrd="0" destOrd="0" presId="urn:microsoft.com/office/officeart/2005/8/layout/default"/>
    <dgm:cxn modelId="{D84DFC6C-3F10-4FB5-A842-AD2C122E9E14}" type="presOf" srcId="{3B76EC86-C9E2-4454-8A3D-7702ADA54AF5}" destId="{76B51181-C7A3-4B42-B813-12778AADB4FD}" srcOrd="0" destOrd="0" presId="urn:microsoft.com/office/officeart/2005/8/layout/default"/>
    <dgm:cxn modelId="{75F931E8-E286-4D94-9B78-71016B19913F}" type="presOf" srcId="{8B6AA4E5-5442-4FAF-9DA9-62FD0F1A508B}" destId="{8C299893-8390-4E8F-B7C1-BB77379C54A9}" srcOrd="0" destOrd="0" presId="urn:microsoft.com/office/officeart/2005/8/layout/default"/>
    <dgm:cxn modelId="{550C55DB-3A01-46FB-B18B-031B79B1BEFD}" type="presParOf" srcId="{CEE14270-DF21-439B-A6FE-8B649D7C1698}" destId="{76B51181-C7A3-4B42-B813-12778AADB4FD}" srcOrd="0" destOrd="0" presId="urn:microsoft.com/office/officeart/2005/8/layout/default"/>
    <dgm:cxn modelId="{173BCA0D-9CF0-41E6-93EE-2DECDB720FA6}" type="presParOf" srcId="{CEE14270-DF21-439B-A6FE-8B649D7C1698}" destId="{A2BF1632-DCB2-4F35-8320-8B9478FEAF1B}" srcOrd="1" destOrd="0" presId="urn:microsoft.com/office/officeart/2005/8/layout/default"/>
    <dgm:cxn modelId="{F871D059-A9FE-492C-A686-8E9E823FBCE0}" type="presParOf" srcId="{CEE14270-DF21-439B-A6FE-8B649D7C1698}" destId="{8C299893-8390-4E8F-B7C1-BB77379C54A9}" srcOrd="2" destOrd="0" presId="urn:microsoft.com/office/officeart/2005/8/layout/default"/>
    <dgm:cxn modelId="{934BE32B-1C4C-4F89-9D61-63135739C70D}" type="presParOf" srcId="{CEE14270-DF21-439B-A6FE-8B649D7C1698}" destId="{3389D5E9-A2ED-40F5-8558-59E272AA9A8A}" srcOrd="3" destOrd="0" presId="urn:microsoft.com/office/officeart/2005/8/layout/default"/>
    <dgm:cxn modelId="{E4A130BF-E3D5-4512-8070-6622D5735479}" type="presParOf" srcId="{CEE14270-DF21-439B-A6FE-8B649D7C1698}" destId="{8A27E146-3AC8-4D65-BE98-96335A921A6F}"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F1B2A55-121F-4CD7-ABAA-00B88CE71017}" type="doc">
      <dgm:prSet loTypeId="urn:microsoft.com/office/officeart/2008/layout/LinedList" loCatId="hierarchy" qsTypeId="urn:microsoft.com/office/officeart/2005/8/quickstyle/simple1" qsCatId="simple" csTypeId="urn:microsoft.com/office/officeart/2005/8/colors/accent1_2" csCatId="accent1" phldr="1"/>
      <dgm:spPr/>
      <dgm:t>
        <a:bodyPr/>
        <a:lstStyle/>
        <a:p>
          <a:endParaRPr lang="en-GB"/>
        </a:p>
      </dgm:t>
    </dgm:pt>
    <dgm:pt modelId="{FB447E46-10FA-4776-BB31-239AEAC84A64}">
      <dgm:prSet/>
      <dgm:spPr/>
      <dgm:t>
        <a:bodyPr/>
        <a:lstStyle/>
        <a:p>
          <a:pPr rtl="0"/>
          <a:r>
            <a:rPr lang="en-GB" dirty="0" smtClean="0"/>
            <a:t>People make countless adjustments during their work</a:t>
          </a:r>
          <a:endParaRPr lang="en-GB" dirty="0"/>
        </a:p>
      </dgm:t>
    </dgm:pt>
    <dgm:pt modelId="{09250DB3-4F54-41B1-8CD6-78B4B7DC0F68}" type="parTrans" cxnId="{0ACBF1C5-BD90-4C57-BA56-687D63F3142E}">
      <dgm:prSet/>
      <dgm:spPr/>
      <dgm:t>
        <a:bodyPr/>
        <a:lstStyle/>
        <a:p>
          <a:endParaRPr lang="en-GB"/>
        </a:p>
      </dgm:t>
    </dgm:pt>
    <dgm:pt modelId="{300C0270-20E8-4B9C-92F6-010F7112F722}" type="sibTrans" cxnId="{0ACBF1C5-BD90-4C57-BA56-687D63F3142E}">
      <dgm:prSet/>
      <dgm:spPr/>
      <dgm:t>
        <a:bodyPr/>
        <a:lstStyle/>
        <a:p>
          <a:endParaRPr lang="en-GB"/>
        </a:p>
      </dgm:t>
    </dgm:pt>
    <dgm:pt modelId="{BDC7AC70-45F3-4570-A1C8-9484EA52FE6A}">
      <dgm:prSet custT="1"/>
      <dgm:spPr>
        <a:solidFill>
          <a:srgbClr val="00B050"/>
        </a:solidFill>
        <a:ln>
          <a:solidFill>
            <a:srgbClr val="00B050"/>
          </a:solidFill>
        </a:ln>
      </dgm:spPr>
      <dgm:t>
        <a:bodyPr/>
        <a:lstStyle/>
        <a:p>
          <a:pPr rtl="0"/>
          <a:r>
            <a:rPr lang="en-GB" sz="3600" dirty="0" smtClean="0">
              <a:solidFill>
                <a:schemeClr val="bg1"/>
              </a:solidFill>
            </a:rPr>
            <a:t>Most of these lead to success</a:t>
          </a:r>
          <a:endParaRPr lang="en-GB" sz="3600" dirty="0">
            <a:solidFill>
              <a:schemeClr val="bg1"/>
            </a:solidFill>
          </a:endParaRPr>
        </a:p>
      </dgm:t>
    </dgm:pt>
    <dgm:pt modelId="{EA7BCDF5-0218-4B56-83B5-72B8C3C2C159}" type="parTrans" cxnId="{9BBC0320-1A8C-4F0F-9C51-979F1FBD4329}">
      <dgm:prSet/>
      <dgm:spPr/>
      <dgm:t>
        <a:bodyPr/>
        <a:lstStyle/>
        <a:p>
          <a:endParaRPr lang="en-GB"/>
        </a:p>
      </dgm:t>
    </dgm:pt>
    <dgm:pt modelId="{2D3A1687-B02C-4627-86F4-5AFEFD329AB9}" type="sibTrans" cxnId="{9BBC0320-1A8C-4F0F-9C51-979F1FBD4329}">
      <dgm:prSet/>
      <dgm:spPr/>
      <dgm:t>
        <a:bodyPr/>
        <a:lstStyle/>
        <a:p>
          <a:endParaRPr lang="en-GB"/>
        </a:p>
      </dgm:t>
    </dgm:pt>
    <dgm:pt modelId="{F43C15DC-7EC1-4E59-B23C-5FD3BD69CD6D}">
      <dgm:prSet custT="1"/>
      <dgm:spPr>
        <a:solidFill>
          <a:srgbClr val="0070C0"/>
        </a:solidFill>
        <a:ln>
          <a:solidFill>
            <a:srgbClr val="0070C0"/>
          </a:solidFill>
        </a:ln>
      </dgm:spPr>
      <dgm:t>
        <a:bodyPr/>
        <a:lstStyle/>
        <a:p>
          <a:pPr rtl="0"/>
          <a:r>
            <a:rPr lang="en-GB" sz="3200" dirty="0" smtClean="0">
              <a:solidFill>
                <a:schemeClr val="bg1"/>
              </a:solidFill>
            </a:rPr>
            <a:t>This is just work</a:t>
          </a:r>
          <a:endParaRPr lang="en-GB" sz="3200" dirty="0">
            <a:solidFill>
              <a:schemeClr val="bg1"/>
            </a:solidFill>
          </a:endParaRPr>
        </a:p>
      </dgm:t>
    </dgm:pt>
    <dgm:pt modelId="{7089BE3A-6FA9-400D-9898-EAB561153EA4}" type="parTrans" cxnId="{3C4E1FF0-91FF-4A95-83CC-246D91107F30}">
      <dgm:prSet/>
      <dgm:spPr/>
      <dgm:t>
        <a:bodyPr/>
        <a:lstStyle/>
        <a:p>
          <a:endParaRPr lang="en-GB"/>
        </a:p>
      </dgm:t>
    </dgm:pt>
    <dgm:pt modelId="{72A63E8B-E705-424D-90C5-283848B6B29A}" type="sibTrans" cxnId="{3C4E1FF0-91FF-4A95-83CC-246D91107F30}">
      <dgm:prSet/>
      <dgm:spPr/>
      <dgm:t>
        <a:bodyPr/>
        <a:lstStyle/>
        <a:p>
          <a:endParaRPr lang="en-GB"/>
        </a:p>
      </dgm:t>
    </dgm:pt>
    <dgm:pt modelId="{9BA8754B-4889-475E-B221-75961B9F5425}">
      <dgm:prSet custT="1"/>
      <dgm:spPr>
        <a:solidFill>
          <a:srgbClr val="0070C0"/>
        </a:solidFill>
        <a:ln>
          <a:solidFill>
            <a:srgbClr val="0070C0"/>
          </a:solidFill>
        </a:ln>
      </dgm:spPr>
      <dgm:t>
        <a:bodyPr/>
        <a:lstStyle/>
        <a:p>
          <a:pPr rtl="0"/>
          <a:r>
            <a:rPr lang="en-GB" sz="3200" dirty="0" smtClean="0">
              <a:solidFill>
                <a:schemeClr val="bg1"/>
              </a:solidFill>
            </a:rPr>
            <a:t>Take the blame out of failure</a:t>
          </a:r>
          <a:endParaRPr lang="en-GB" sz="3200" dirty="0">
            <a:solidFill>
              <a:schemeClr val="bg1"/>
            </a:solidFill>
          </a:endParaRPr>
        </a:p>
      </dgm:t>
    </dgm:pt>
    <dgm:pt modelId="{44DA2249-41A9-4EFB-AFE7-A527C5A3E18E}" type="parTrans" cxnId="{0F378ED9-B1C8-4F2D-8FA7-09F97ED8E5F4}">
      <dgm:prSet/>
      <dgm:spPr/>
      <dgm:t>
        <a:bodyPr/>
        <a:lstStyle/>
        <a:p>
          <a:endParaRPr lang="en-GB"/>
        </a:p>
      </dgm:t>
    </dgm:pt>
    <dgm:pt modelId="{E6BF7490-79B6-425B-AA90-A6699A42A3A7}" type="sibTrans" cxnId="{0F378ED9-B1C8-4F2D-8FA7-09F97ED8E5F4}">
      <dgm:prSet/>
      <dgm:spPr/>
      <dgm:t>
        <a:bodyPr/>
        <a:lstStyle/>
        <a:p>
          <a:endParaRPr lang="en-GB"/>
        </a:p>
      </dgm:t>
    </dgm:pt>
    <dgm:pt modelId="{4116E3B7-B120-4565-A453-9DFB7638899C}">
      <dgm:prSet custT="1"/>
      <dgm:spPr>
        <a:solidFill>
          <a:srgbClr val="FF0000"/>
        </a:solidFill>
        <a:ln>
          <a:solidFill>
            <a:srgbClr val="FF0000"/>
          </a:solidFill>
        </a:ln>
      </dgm:spPr>
      <dgm:t>
        <a:bodyPr/>
        <a:lstStyle/>
        <a:p>
          <a:pPr rtl="0"/>
          <a:r>
            <a:rPr lang="en-GB" sz="4000" dirty="0" smtClean="0">
              <a:solidFill>
                <a:schemeClr val="bg1"/>
              </a:solidFill>
            </a:rPr>
            <a:t>Some lead to failure</a:t>
          </a:r>
          <a:endParaRPr lang="en-GB" sz="4000" dirty="0">
            <a:solidFill>
              <a:schemeClr val="bg1"/>
            </a:solidFill>
          </a:endParaRPr>
        </a:p>
      </dgm:t>
    </dgm:pt>
    <dgm:pt modelId="{C5578F68-BF14-4DEB-9C8C-F3FF426EB8B6}" type="parTrans" cxnId="{359E0BBE-8523-4748-A1FD-BE7F3865CD64}">
      <dgm:prSet/>
      <dgm:spPr/>
      <dgm:t>
        <a:bodyPr/>
        <a:lstStyle/>
        <a:p>
          <a:endParaRPr lang="en-GB"/>
        </a:p>
      </dgm:t>
    </dgm:pt>
    <dgm:pt modelId="{C020245E-A793-40B8-B0F5-AD0DFD2529A3}" type="sibTrans" cxnId="{359E0BBE-8523-4748-A1FD-BE7F3865CD64}">
      <dgm:prSet/>
      <dgm:spPr/>
      <dgm:t>
        <a:bodyPr/>
        <a:lstStyle/>
        <a:p>
          <a:endParaRPr lang="en-GB"/>
        </a:p>
      </dgm:t>
    </dgm:pt>
    <dgm:pt modelId="{704C9AA0-7476-4EE6-B03B-991DA1AFC945}" type="pres">
      <dgm:prSet presAssocID="{1F1B2A55-121F-4CD7-ABAA-00B88CE71017}" presName="vert0" presStyleCnt="0">
        <dgm:presLayoutVars>
          <dgm:dir/>
          <dgm:animOne val="branch"/>
          <dgm:animLvl val="lvl"/>
        </dgm:presLayoutVars>
      </dgm:prSet>
      <dgm:spPr/>
      <dgm:t>
        <a:bodyPr/>
        <a:lstStyle/>
        <a:p>
          <a:endParaRPr lang="en-GB"/>
        </a:p>
      </dgm:t>
    </dgm:pt>
    <dgm:pt modelId="{0C87ADC7-73E6-437D-AADD-F8DC9BF9FBDB}" type="pres">
      <dgm:prSet presAssocID="{FB447E46-10FA-4776-BB31-239AEAC84A64}" presName="thickLine" presStyleLbl="alignNode1" presStyleIdx="0" presStyleCnt="1"/>
      <dgm:spPr/>
    </dgm:pt>
    <dgm:pt modelId="{8E910BBB-B993-4FF1-89F2-0B8D9BF389A6}" type="pres">
      <dgm:prSet presAssocID="{FB447E46-10FA-4776-BB31-239AEAC84A64}" presName="horz1" presStyleCnt="0"/>
      <dgm:spPr/>
    </dgm:pt>
    <dgm:pt modelId="{43C26742-1F89-4691-B169-A1C3FE7B4184}" type="pres">
      <dgm:prSet presAssocID="{FB447E46-10FA-4776-BB31-239AEAC84A64}" presName="tx1" presStyleLbl="revTx" presStyleIdx="0" presStyleCnt="5"/>
      <dgm:spPr/>
      <dgm:t>
        <a:bodyPr/>
        <a:lstStyle/>
        <a:p>
          <a:endParaRPr lang="en-GB"/>
        </a:p>
      </dgm:t>
    </dgm:pt>
    <dgm:pt modelId="{CE2E80FC-151E-41B5-B0AC-A35BC6E01C0F}" type="pres">
      <dgm:prSet presAssocID="{FB447E46-10FA-4776-BB31-239AEAC84A64}" presName="vert1" presStyleCnt="0"/>
      <dgm:spPr/>
    </dgm:pt>
    <dgm:pt modelId="{5EEF7D2F-9E85-4533-9225-59CA513C04B6}" type="pres">
      <dgm:prSet presAssocID="{BDC7AC70-45F3-4570-A1C8-9484EA52FE6A}" presName="vertSpace2a" presStyleCnt="0"/>
      <dgm:spPr/>
    </dgm:pt>
    <dgm:pt modelId="{9D883907-52C3-4CAF-A313-8745681BC2E3}" type="pres">
      <dgm:prSet presAssocID="{BDC7AC70-45F3-4570-A1C8-9484EA52FE6A}" presName="horz2" presStyleCnt="0"/>
      <dgm:spPr/>
    </dgm:pt>
    <dgm:pt modelId="{A73A9896-12B9-40EB-B232-3A5264B1460A}" type="pres">
      <dgm:prSet presAssocID="{BDC7AC70-45F3-4570-A1C8-9484EA52FE6A}" presName="horzSpace2" presStyleCnt="0"/>
      <dgm:spPr/>
    </dgm:pt>
    <dgm:pt modelId="{A4556A23-1E06-4AD7-8AE7-EE5D6059BB26}" type="pres">
      <dgm:prSet presAssocID="{BDC7AC70-45F3-4570-A1C8-9484EA52FE6A}" presName="tx2" presStyleLbl="revTx" presStyleIdx="1" presStyleCnt="5"/>
      <dgm:spPr/>
      <dgm:t>
        <a:bodyPr/>
        <a:lstStyle/>
        <a:p>
          <a:endParaRPr lang="en-GB"/>
        </a:p>
      </dgm:t>
    </dgm:pt>
    <dgm:pt modelId="{88414AE2-8D0F-4AAC-A5D1-E3A352DC9626}" type="pres">
      <dgm:prSet presAssocID="{BDC7AC70-45F3-4570-A1C8-9484EA52FE6A}" presName="vert2" presStyleCnt="0"/>
      <dgm:spPr/>
    </dgm:pt>
    <dgm:pt modelId="{1991D443-7CE7-4787-A43E-323654CA3174}" type="pres">
      <dgm:prSet presAssocID="{BDC7AC70-45F3-4570-A1C8-9484EA52FE6A}" presName="thinLine2b" presStyleLbl="callout" presStyleIdx="0" presStyleCnt="3"/>
      <dgm:spPr/>
    </dgm:pt>
    <dgm:pt modelId="{1F188DFA-E21A-4933-9A19-A9BEEA55B824}" type="pres">
      <dgm:prSet presAssocID="{BDC7AC70-45F3-4570-A1C8-9484EA52FE6A}" presName="vertSpace2b" presStyleCnt="0"/>
      <dgm:spPr/>
    </dgm:pt>
    <dgm:pt modelId="{705BC613-FA94-4EFD-AFEC-25A4109100B4}" type="pres">
      <dgm:prSet presAssocID="{4116E3B7-B120-4565-A453-9DFB7638899C}" presName="horz2" presStyleCnt="0"/>
      <dgm:spPr/>
    </dgm:pt>
    <dgm:pt modelId="{E4941B3F-245F-4AB7-9905-281F44DFCFDD}" type="pres">
      <dgm:prSet presAssocID="{4116E3B7-B120-4565-A453-9DFB7638899C}" presName="horzSpace2" presStyleCnt="0"/>
      <dgm:spPr/>
    </dgm:pt>
    <dgm:pt modelId="{03B30E15-A4A4-40C3-BD82-DAF57F662BD6}" type="pres">
      <dgm:prSet presAssocID="{4116E3B7-B120-4565-A453-9DFB7638899C}" presName="tx2" presStyleLbl="revTx" presStyleIdx="2" presStyleCnt="5"/>
      <dgm:spPr/>
      <dgm:t>
        <a:bodyPr/>
        <a:lstStyle/>
        <a:p>
          <a:endParaRPr lang="en-GB"/>
        </a:p>
      </dgm:t>
    </dgm:pt>
    <dgm:pt modelId="{EA81EF2F-044F-4819-9966-516B510D49BD}" type="pres">
      <dgm:prSet presAssocID="{4116E3B7-B120-4565-A453-9DFB7638899C}" presName="vert2" presStyleCnt="0"/>
      <dgm:spPr/>
    </dgm:pt>
    <dgm:pt modelId="{15E0A2C9-8492-4FD7-B686-78874D0156D3}" type="pres">
      <dgm:prSet presAssocID="{F43C15DC-7EC1-4E59-B23C-5FD3BD69CD6D}" presName="horz3" presStyleCnt="0"/>
      <dgm:spPr/>
    </dgm:pt>
    <dgm:pt modelId="{2AC8F739-B1AE-404D-9767-280EB9FD95EB}" type="pres">
      <dgm:prSet presAssocID="{F43C15DC-7EC1-4E59-B23C-5FD3BD69CD6D}" presName="horzSpace3" presStyleCnt="0"/>
      <dgm:spPr/>
    </dgm:pt>
    <dgm:pt modelId="{3E53DF08-E939-4D73-9AE6-77B4867FCB73}" type="pres">
      <dgm:prSet presAssocID="{F43C15DC-7EC1-4E59-B23C-5FD3BD69CD6D}" presName="tx3" presStyleLbl="revTx" presStyleIdx="3" presStyleCnt="5"/>
      <dgm:spPr/>
      <dgm:t>
        <a:bodyPr/>
        <a:lstStyle/>
        <a:p>
          <a:endParaRPr lang="en-GB"/>
        </a:p>
      </dgm:t>
    </dgm:pt>
    <dgm:pt modelId="{462E0326-63E2-4388-A88E-4D3F21F15B96}" type="pres">
      <dgm:prSet presAssocID="{F43C15DC-7EC1-4E59-B23C-5FD3BD69CD6D}" presName="vert3" presStyleCnt="0"/>
      <dgm:spPr/>
    </dgm:pt>
    <dgm:pt modelId="{B9138157-9B4D-49BD-BF11-670B7ECD932D}" type="pres">
      <dgm:prSet presAssocID="{72A63E8B-E705-424D-90C5-283848B6B29A}" presName="thinLine3" presStyleLbl="callout" presStyleIdx="1" presStyleCnt="3"/>
      <dgm:spPr/>
    </dgm:pt>
    <dgm:pt modelId="{D38F5DF6-FE02-40C0-B3E9-F18DA7F419E1}" type="pres">
      <dgm:prSet presAssocID="{9BA8754B-4889-475E-B221-75961B9F5425}" presName="horz3" presStyleCnt="0"/>
      <dgm:spPr/>
    </dgm:pt>
    <dgm:pt modelId="{EE44FA6D-3833-464A-8621-B1CDEC7D2392}" type="pres">
      <dgm:prSet presAssocID="{9BA8754B-4889-475E-B221-75961B9F5425}" presName="horzSpace3" presStyleCnt="0"/>
      <dgm:spPr/>
    </dgm:pt>
    <dgm:pt modelId="{4FDAC55D-ADA7-43AA-9C44-D9E046ABCF63}" type="pres">
      <dgm:prSet presAssocID="{9BA8754B-4889-475E-B221-75961B9F5425}" presName="tx3" presStyleLbl="revTx" presStyleIdx="4" presStyleCnt="5"/>
      <dgm:spPr/>
      <dgm:t>
        <a:bodyPr/>
        <a:lstStyle/>
        <a:p>
          <a:endParaRPr lang="en-GB"/>
        </a:p>
      </dgm:t>
    </dgm:pt>
    <dgm:pt modelId="{C3AE8A56-6D58-4F78-B9AF-CCA787343964}" type="pres">
      <dgm:prSet presAssocID="{9BA8754B-4889-475E-B221-75961B9F5425}" presName="vert3" presStyleCnt="0"/>
      <dgm:spPr/>
    </dgm:pt>
    <dgm:pt modelId="{F765F641-946C-47E9-B050-F759C4ADBEF9}" type="pres">
      <dgm:prSet presAssocID="{4116E3B7-B120-4565-A453-9DFB7638899C}" presName="thinLine2b" presStyleLbl="callout" presStyleIdx="2" presStyleCnt="3"/>
      <dgm:spPr/>
    </dgm:pt>
    <dgm:pt modelId="{0916FC42-F255-44FC-8B28-EB0335D01FFE}" type="pres">
      <dgm:prSet presAssocID="{4116E3B7-B120-4565-A453-9DFB7638899C}" presName="vertSpace2b" presStyleCnt="0"/>
      <dgm:spPr/>
    </dgm:pt>
  </dgm:ptLst>
  <dgm:cxnLst>
    <dgm:cxn modelId="{FD051315-5AD5-463C-BB27-C80D6ABD2BFB}" type="presOf" srcId="{F43C15DC-7EC1-4E59-B23C-5FD3BD69CD6D}" destId="{3E53DF08-E939-4D73-9AE6-77B4867FCB73}" srcOrd="0" destOrd="0" presId="urn:microsoft.com/office/officeart/2008/layout/LinedList"/>
    <dgm:cxn modelId="{BD90393D-DF69-4111-94EF-C2AD1B268FEC}" type="presOf" srcId="{4116E3B7-B120-4565-A453-9DFB7638899C}" destId="{03B30E15-A4A4-40C3-BD82-DAF57F662BD6}" srcOrd="0" destOrd="0" presId="urn:microsoft.com/office/officeart/2008/layout/LinedList"/>
    <dgm:cxn modelId="{AEA85E0C-2C82-4484-8675-4F90C2B635D2}" type="presOf" srcId="{9BA8754B-4889-475E-B221-75961B9F5425}" destId="{4FDAC55D-ADA7-43AA-9C44-D9E046ABCF63}" srcOrd="0" destOrd="0" presId="urn:microsoft.com/office/officeart/2008/layout/LinedList"/>
    <dgm:cxn modelId="{3C4E1FF0-91FF-4A95-83CC-246D91107F30}" srcId="{4116E3B7-B120-4565-A453-9DFB7638899C}" destId="{F43C15DC-7EC1-4E59-B23C-5FD3BD69CD6D}" srcOrd="0" destOrd="0" parTransId="{7089BE3A-6FA9-400D-9898-EAB561153EA4}" sibTransId="{72A63E8B-E705-424D-90C5-283848B6B29A}"/>
    <dgm:cxn modelId="{252B19B8-CF10-4000-9A70-7D4FAB75DA17}" type="presOf" srcId="{BDC7AC70-45F3-4570-A1C8-9484EA52FE6A}" destId="{A4556A23-1E06-4AD7-8AE7-EE5D6059BB26}" srcOrd="0" destOrd="0" presId="urn:microsoft.com/office/officeart/2008/layout/LinedList"/>
    <dgm:cxn modelId="{9BBC0320-1A8C-4F0F-9C51-979F1FBD4329}" srcId="{FB447E46-10FA-4776-BB31-239AEAC84A64}" destId="{BDC7AC70-45F3-4570-A1C8-9484EA52FE6A}" srcOrd="0" destOrd="0" parTransId="{EA7BCDF5-0218-4B56-83B5-72B8C3C2C159}" sibTransId="{2D3A1687-B02C-4627-86F4-5AFEFD329AB9}"/>
    <dgm:cxn modelId="{07CED91A-37EC-49E4-B92F-272DEB27474F}" type="presOf" srcId="{1F1B2A55-121F-4CD7-ABAA-00B88CE71017}" destId="{704C9AA0-7476-4EE6-B03B-991DA1AFC945}" srcOrd="0" destOrd="0" presId="urn:microsoft.com/office/officeart/2008/layout/LinedList"/>
    <dgm:cxn modelId="{0ACBF1C5-BD90-4C57-BA56-687D63F3142E}" srcId="{1F1B2A55-121F-4CD7-ABAA-00B88CE71017}" destId="{FB447E46-10FA-4776-BB31-239AEAC84A64}" srcOrd="0" destOrd="0" parTransId="{09250DB3-4F54-41B1-8CD6-78B4B7DC0F68}" sibTransId="{300C0270-20E8-4B9C-92F6-010F7112F722}"/>
    <dgm:cxn modelId="{359E0BBE-8523-4748-A1FD-BE7F3865CD64}" srcId="{FB447E46-10FA-4776-BB31-239AEAC84A64}" destId="{4116E3B7-B120-4565-A453-9DFB7638899C}" srcOrd="1" destOrd="0" parTransId="{C5578F68-BF14-4DEB-9C8C-F3FF426EB8B6}" sibTransId="{C020245E-A793-40B8-B0F5-AD0DFD2529A3}"/>
    <dgm:cxn modelId="{0F378ED9-B1C8-4F2D-8FA7-09F97ED8E5F4}" srcId="{4116E3B7-B120-4565-A453-9DFB7638899C}" destId="{9BA8754B-4889-475E-B221-75961B9F5425}" srcOrd="1" destOrd="0" parTransId="{44DA2249-41A9-4EFB-AFE7-A527C5A3E18E}" sibTransId="{E6BF7490-79B6-425B-AA90-A6699A42A3A7}"/>
    <dgm:cxn modelId="{1C1BDC76-F1E3-42AC-BD12-AC518BCE2B7C}" type="presOf" srcId="{FB447E46-10FA-4776-BB31-239AEAC84A64}" destId="{43C26742-1F89-4691-B169-A1C3FE7B4184}" srcOrd="0" destOrd="0" presId="urn:microsoft.com/office/officeart/2008/layout/LinedList"/>
    <dgm:cxn modelId="{AF81C671-1616-434A-893E-857FAE6D2310}" type="presParOf" srcId="{704C9AA0-7476-4EE6-B03B-991DA1AFC945}" destId="{0C87ADC7-73E6-437D-AADD-F8DC9BF9FBDB}" srcOrd="0" destOrd="0" presId="urn:microsoft.com/office/officeart/2008/layout/LinedList"/>
    <dgm:cxn modelId="{A25AE226-200E-4896-A2AA-7463FBB8E628}" type="presParOf" srcId="{704C9AA0-7476-4EE6-B03B-991DA1AFC945}" destId="{8E910BBB-B993-4FF1-89F2-0B8D9BF389A6}" srcOrd="1" destOrd="0" presId="urn:microsoft.com/office/officeart/2008/layout/LinedList"/>
    <dgm:cxn modelId="{FE428215-29F5-4D5D-9A48-E99F148D1C3B}" type="presParOf" srcId="{8E910BBB-B993-4FF1-89F2-0B8D9BF389A6}" destId="{43C26742-1F89-4691-B169-A1C3FE7B4184}" srcOrd="0" destOrd="0" presId="urn:microsoft.com/office/officeart/2008/layout/LinedList"/>
    <dgm:cxn modelId="{FF568779-F025-4633-AABA-725BBD9F7CF8}" type="presParOf" srcId="{8E910BBB-B993-4FF1-89F2-0B8D9BF389A6}" destId="{CE2E80FC-151E-41B5-B0AC-A35BC6E01C0F}" srcOrd="1" destOrd="0" presId="urn:microsoft.com/office/officeart/2008/layout/LinedList"/>
    <dgm:cxn modelId="{2B452369-0C5D-4767-8417-3E8A819E81D6}" type="presParOf" srcId="{CE2E80FC-151E-41B5-B0AC-A35BC6E01C0F}" destId="{5EEF7D2F-9E85-4533-9225-59CA513C04B6}" srcOrd="0" destOrd="0" presId="urn:microsoft.com/office/officeart/2008/layout/LinedList"/>
    <dgm:cxn modelId="{2E9DEE90-B229-4893-A8FF-5733F63ACE71}" type="presParOf" srcId="{CE2E80FC-151E-41B5-B0AC-A35BC6E01C0F}" destId="{9D883907-52C3-4CAF-A313-8745681BC2E3}" srcOrd="1" destOrd="0" presId="urn:microsoft.com/office/officeart/2008/layout/LinedList"/>
    <dgm:cxn modelId="{6C7AE6E5-2713-4715-9751-32911DFF7C01}" type="presParOf" srcId="{9D883907-52C3-4CAF-A313-8745681BC2E3}" destId="{A73A9896-12B9-40EB-B232-3A5264B1460A}" srcOrd="0" destOrd="0" presId="urn:microsoft.com/office/officeart/2008/layout/LinedList"/>
    <dgm:cxn modelId="{BBA1E4D4-FA2A-40D8-826C-C48AFE509748}" type="presParOf" srcId="{9D883907-52C3-4CAF-A313-8745681BC2E3}" destId="{A4556A23-1E06-4AD7-8AE7-EE5D6059BB26}" srcOrd="1" destOrd="0" presId="urn:microsoft.com/office/officeart/2008/layout/LinedList"/>
    <dgm:cxn modelId="{52AD4D77-2DDC-499C-B3FD-05040D3990D0}" type="presParOf" srcId="{9D883907-52C3-4CAF-A313-8745681BC2E3}" destId="{88414AE2-8D0F-4AAC-A5D1-E3A352DC9626}" srcOrd="2" destOrd="0" presId="urn:microsoft.com/office/officeart/2008/layout/LinedList"/>
    <dgm:cxn modelId="{751A30B7-7A22-46A9-937E-F3B878AB7925}" type="presParOf" srcId="{CE2E80FC-151E-41B5-B0AC-A35BC6E01C0F}" destId="{1991D443-7CE7-4787-A43E-323654CA3174}" srcOrd="2" destOrd="0" presId="urn:microsoft.com/office/officeart/2008/layout/LinedList"/>
    <dgm:cxn modelId="{C7BDA0A3-00FE-4A2D-A248-23F4AAFE71EC}" type="presParOf" srcId="{CE2E80FC-151E-41B5-B0AC-A35BC6E01C0F}" destId="{1F188DFA-E21A-4933-9A19-A9BEEA55B824}" srcOrd="3" destOrd="0" presId="urn:microsoft.com/office/officeart/2008/layout/LinedList"/>
    <dgm:cxn modelId="{54EFEACD-FEB7-4273-B506-20D83DA08261}" type="presParOf" srcId="{CE2E80FC-151E-41B5-B0AC-A35BC6E01C0F}" destId="{705BC613-FA94-4EFD-AFEC-25A4109100B4}" srcOrd="4" destOrd="0" presId="urn:microsoft.com/office/officeart/2008/layout/LinedList"/>
    <dgm:cxn modelId="{95E1C773-B1B1-4991-BDF0-0DA9AD6AEA60}" type="presParOf" srcId="{705BC613-FA94-4EFD-AFEC-25A4109100B4}" destId="{E4941B3F-245F-4AB7-9905-281F44DFCFDD}" srcOrd="0" destOrd="0" presId="urn:microsoft.com/office/officeart/2008/layout/LinedList"/>
    <dgm:cxn modelId="{48638266-1DDF-45CB-AF26-5170D5CBE8BA}" type="presParOf" srcId="{705BC613-FA94-4EFD-AFEC-25A4109100B4}" destId="{03B30E15-A4A4-40C3-BD82-DAF57F662BD6}" srcOrd="1" destOrd="0" presId="urn:microsoft.com/office/officeart/2008/layout/LinedList"/>
    <dgm:cxn modelId="{DE10154B-95BF-4180-94F6-BE7DB7A414D3}" type="presParOf" srcId="{705BC613-FA94-4EFD-AFEC-25A4109100B4}" destId="{EA81EF2F-044F-4819-9966-516B510D49BD}" srcOrd="2" destOrd="0" presId="urn:microsoft.com/office/officeart/2008/layout/LinedList"/>
    <dgm:cxn modelId="{A01ABAB5-2750-47C8-A2A8-6517F7629846}" type="presParOf" srcId="{EA81EF2F-044F-4819-9966-516B510D49BD}" destId="{15E0A2C9-8492-4FD7-B686-78874D0156D3}" srcOrd="0" destOrd="0" presId="urn:microsoft.com/office/officeart/2008/layout/LinedList"/>
    <dgm:cxn modelId="{4DFD88A9-EC58-4E26-9DBB-0C22616AF276}" type="presParOf" srcId="{15E0A2C9-8492-4FD7-B686-78874D0156D3}" destId="{2AC8F739-B1AE-404D-9767-280EB9FD95EB}" srcOrd="0" destOrd="0" presId="urn:microsoft.com/office/officeart/2008/layout/LinedList"/>
    <dgm:cxn modelId="{04E68F01-356B-4726-9EB6-87903E5B924B}" type="presParOf" srcId="{15E0A2C9-8492-4FD7-B686-78874D0156D3}" destId="{3E53DF08-E939-4D73-9AE6-77B4867FCB73}" srcOrd="1" destOrd="0" presId="urn:microsoft.com/office/officeart/2008/layout/LinedList"/>
    <dgm:cxn modelId="{D9906B3C-1A8A-4CDE-AFC7-E9D4ED5818FC}" type="presParOf" srcId="{15E0A2C9-8492-4FD7-B686-78874D0156D3}" destId="{462E0326-63E2-4388-A88E-4D3F21F15B96}" srcOrd="2" destOrd="0" presId="urn:microsoft.com/office/officeart/2008/layout/LinedList"/>
    <dgm:cxn modelId="{D25BEA1B-D5D5-422F-A930-62676C37485A}" type="presParOf" srcId="{EA81EF2F-044F-4819-9966-516B510D49BD}" destId="{B9138157-9B4D-49BD-BF11-670B7ECD932D}" srcOrd="1" destOrd="0" presId="urn:microsoft.com/office/officeart/2008/layout/LinedList"/>
    <dgm:cxn modelId="{1F2D6943-81CA-4DE0-A1F4-3B7DE2EC5CC4}" type="presParOf" srcId="{EA81EF2F-044F-4819-9966-516B510D49BD}" destId="{D38F5DF6-FE02-40C0-B3E9-F18DA7F419E1}" srcOrd="2" destOrd="0" presId="urn:microsoft.com/office/officeart/2008/layout/LinedList"/>
    <dgm:cxn modelId="{154DD573-8A74-4C76-9A4D-1B3F3F6BA40C}" type="presParOf" srcId="{D38F5DF6-FE02-40C0-B3E9-F18DA7F419E1}" destId="{EE44FA6D-3833-464A-8621-B1CDEC7D2392}" srcOrd="0" destOrd="0" presId="urn:microsoft.com/office/officeart/2008/layout/LinedList"/>
    <dgm:cxn modelId="{ED077313-EF3F-4EC9-A325-0D1A91954A43}" type="presParOf" srcId="{D38F5DF6-FE02-40C0-B3E9-F18DA7F419E1}" destId="{4FDAC55D-ADA7-43AA-9C44-D9E046ABCF63}" srcOrd="1" destOrd="0" presId="urn:microsoft.com/office/officeart/2008/layout/LinedList"/>
    <dgm:cxn modelId="{E8B33C11-53FA-4406-81C9-9D8F9815D823}" type="presParOf" srcId="{D38F5DF6-FE02-40C0-B3E9-F18DA7F419E1}" destId="{C3AE8A56-6D58-4F78-B9AF-CCA787343964}" srcOrd="2" destOrd="0" presId="urn:microsoft.com/office/officeart/2008/layout/LinedList"/>
    <dgm:cxn modelId="{BE2039F7-9132-4E8A-9B78-F368EC204F78}" type="presParOf" srcId="{CE2E80FC-151E-41B5-B0AC-A35BC6E01C0F}" destId="{F765F641-946C-47E9-B050-F759C4ADBEF9}" srcOrd="5" destOrd="0" presId="urn:microsoft.com/office/officeart/2008/layout/LinedList"/>
    <dgm:cxn modelId="{895F6869-424E-441B-9786-EF4AF2B3479B}" type="presParOf" srcId="{CE2E80FC-151E-41B5-B0AC-A35BC6E01C0F}" destId="{0916FC42-F255-44FC-8B28-EB0335D01FFE}" srcOrd="6"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972687B-5A23-4C85-A928-F3CDB349B24C}"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0D22DA0A-8657-45FD-A976-504222E079C3}">
      <dgm:prSet custT="1"/>
      <dgm:spPr>
        <a:solidFill>
          <a:schemeClr val="accent1">
            <a:alpha val="90000"/>
          </a:schemeClr>
        </a:solidFill>
        <a:ln>
          <a:solidFill>
            <a:schemeClr val="accent1">
              <a:alpha val="90000"/>
            </a:schemeClr>
          </a:solidFill>
        </a:ln>
      </dgm:spPr>
      <dgm:t>
        <a:bodyPr/>
        <a:lstStyle/>
        <a:p>
          <a:pPr rtl="0"/>
          <a:r>
            <a:rPr lang="en-GB" sz="4000" dirty="0" smtClean="0">
              <a:solidFill>
                <a:schemeClr val="bg1"/>
              </a:solidFill>
            </a:rPr>
            <a:t>1.1 million</a:t>
          </a:r>
          <a:endParaRPr lang="en-GB" sz="4000" dirty="0">
            <a:solidFill>
              <a:schemeClr val="bg1"/>
            </a:solidFill>
          </a:endParaRPr>
        </a:p>
      </dgm:t>
    </dgm:pt>
    <dgm:pt modelId="{8426AFCF-1DD8-46BD-886C-901DE852B52C}" type="parTrans" cxnId="{FD3B57C3-0A03-40DC-BC59-277E10AB3F1C}">
      <dgm:prSet/>
      <dgm:spPr/>
      <dgm:t>
        <a:bodyPr/>
        <a:lstStyle/>
        <a:p>
          <a:endParaRPr lang="en-US"/>
        </a:p>
      </dgm:t>
    </dgm:pt>
    <dgm:pt modelId="{156BB4C1-F518-4EDA-B328-D9839A20BF66}" type="sibTrans" cxnId="{FD3B57C3-0A03-40DC-BC59-277E10AB3F1C}">
      <dgm:prSet/>
      <dgm:spPr/>
      <dgm:t>
        <a:bodyPr/>
        <a:lstStyle/>
        <a:p>
          <a:endParaRPr lang="en-US"/>
        </a:p>
      </dgm:t>
    </dgm:pt>
    <dgm:pt modelId="{AA8083DA-AFD4-46CF-8CE4-8CE92477E6BC}">
      <dgm:prSet custT="1"/>
      <dgm:spPr>
        <a:solidFill>
          <a:schemeClr val="accent1">
            <a:alpha val="90000"/>
          </a:schemeClr>
        </a:solidFill>
        <a:ln>
          <a:solidFill>
            <a:schemeClr val="accent1">
              <a:alpha val="90000"/>
            </a:schemeClr>
          </a:solidFill>
        </a:ln>
      </dgm:spPr>
      <dgm:t>
        <a:bodyPr/>
        <a:lstStyle/>
        <a:p>
          <a:pPr rtl="0"/>
          <a:r>
            <a:rPr lang="en-GB" sz="4000" dirty="0" smtClean="0">
              <a:solidFill>
                <a:schemeClr val="bg1"/>
              </a:solidFill>
            </a:rPr>
            <a:t>30</a:t>
          </a:r>
          <a:endParaRPr lang="en-GB" sz="4000" dirty="0">
            <a:solidFill>
              <a:schemeClr val="bg1"/>
            </a:solidFill>
          </a:endParaRPr>
        </a:p>
      </dgm:t>
    </dgm:pt>
    <dgm:pt modelId="{9861BF5F-FCB0-4580-A9AC-FBB846662085}" type="parTrans" cxnId="{C9FF96E9-410B-4360-80E1-87830D788732}">
      <dgm:prSet/>
      <dgm:spPr/>
      <dgm:t>
        <a:bodyPr/>
        <a:lstStyle/>
        <a:p>
          <a:endParaRPr lang="en-US"/>
        </a:p>
      </dgm:t>
    </dgm:pt>
    <dgm:pt modelId="{0CC8B54F-B5B5-4458-A7DE-4ADFA0182F5C}" type="sibTrans" cxnId="{C9FF96E9-410B-4360-80E1-87830D788732}">
      <dgm:prSet/>
      <dgm:spPr/>
      <dgm:t>
        <a:bodyPr/>
        <a:lstStyle/>
        <a:p>
          <a:endParaRPr lang="en-US"/>
        </a:p>
      </dgm:t>
    </dgm:pt>
    <dgm:pt modelId="{6EA533E2-F2E7-40FE-9BF8-095D03418009}" type="pres">
      <dgm:prSet presAssocID="{D972687B-5A23-4C85-A928-F3CDB349B24C}" presName="outerComposite" presStyleCnt="0">
        <dgm:presLayoutVars>
          <dgm:chMax val="2"/>
          <dgm:animLvl val="lvl"/>
          <dgm:resizeHandles val="exact"/>
        </dgm:presLayoutVars>
      </dgm:prSet>
      <dgm:spPr/>
      <dgm:t>
        <a:bodyPr/>
        <a:lstStyle/>
        <a:p>
          <a:endParaRPr lang="en-US"/>
        </a:p>
      </dgm:t>
    </dgm:pt>
    <dgm:pt modelId="{298FA2A0-0188-443D-8C91-491725173EBA}" type="pres">
      <dgm:prSet presAssocID="{D972687B-5A23-4C85-A928-F3CDB349B24C}" presName="dummyMaxCanvas" presStyleCnt="0"/>
      <dgm:spPr/>
    </dgm:pt>
    <dgm:pt modelId="{6848EFFF-7A45-4578-A5F9-766340A00223}" type="pres">
      <dgm:prSet presAssocID="{D972687B-5A23-4C85-A928-F3CDB349B24C}" presName="parentComposite" presStyleCnt="0"/>
      <dgm:spPr/>
    </dgm:pt>
    <dgm:pt modelId="{65F9914E-1790-4678-A0A7-EE2670B23B78}" type="pres">
      <dgm:prSet presAssocID="{D972687B-5A23-4C85-A928-F3CDB349B24C}" presName="parent1" presStyleLbl="alignAccFollowNode1" presStyleIdx="0" presStyleCnt="4" custAng="20426390" custScaleX="191433" custLinFactX="-5717" custLinFactY="112846" custLinFactNeighborX="-100000" custLinFactNeighborY="200000">
        <dgm:presLayoutVars>
          <dgm:chMax val="4"/>
        </dgm:presLayoutVars>
      </dgm:prSet>
      <dgm:spPr/>
      <dgm:t>
        <a:bodyPr/>
        <a:lstStyle/>
        <a:p>
          <a:endParaRPr lang="en-US"/>
        </a:p>
      </dgm:t>
    </dgm:pt>
    <dgm:pt modelId="{9D302642-6351-4A91-B15F-24A72781DFB3}" type="pres">
      <dgm:prSet presAssocID="{D972687B-5A23-4C85-A928-F3CDB349B24C}" presName="parent2" presStyleLbl="alignAccFollowNode1" presStyleIdx="1" presStyleCnt="4" custAng="476286" custScaleX="77184" custLinFactY="59321" custLinFactNeighborX="15013" custLinFactNeighborY="100000">
        <dgm:presLayoutVars>
          <dgm:chMax val="4"/>
        </dgm:presLayoutVars>
      </dgm:prSet>
      <dgm:spPr/>
      <dgm:t>
        <a:bodyPr/>
        <a:lstStyle/>
        <a:p>
          <a:endParaRPr lang="en-US"/>
        </a:p>
      </dgm:t>
    </dgm:pt>
    <dgm:pt modelId="{775F7F4B-04F5-4CB8-8673-D0AB402E8CD1}" type="pres">
      <dgm:prSet presAssocID="{D972687B-5A23-4C85-A928-F3CDB349B24C}" presName="childrenComposite" presStyleCnt="0"/>
      <dgm:spPr/>
    </dgm:pt>
    <dgm:pt modelId="{3E54E903-44F4-415D-8DBA-34D3201C0D38}" type="pres">
      <dgm:prSet presAssocID="{D972687B-5A23-4C85-A928-F3CDB349B24C}" presName="dummyMaxCanvas_ChildArea" presStyleCnt="0"/>
      <dgm:spPr/>
    </dgm:pt>
    <dgm:pt modelId="{EB26D650-BC42-494F-8166-B410700AEAB1}" type="pres">
      <dgm:prSet presAssocID="{D972687B-5A23-4C85-A928-F3CDB349B24C}" presName="fulcrum" presStyleLbl="alignAccFollowNode1" presStyleIdx="2" presStyleCnt="4" custLinFactNeighborX="0" custLinFactNeighborY="-74548"/>
      <dgm:spPr>
        <a:solidFill>
          <a:schemeClr val="accent1">
            <a:alpha val="90000"/>
          </a:schemeClr>
        </a:solidFill>
        <a:ln>
          <a:solidFill>
            <a:schemeClr val="accent1">
              <a:alpha val="90000"/>
            </a:schemeClr>
          </a:solidFill>
        </a:ln>
      </dgm:spPr>
    </dgm:pt>
    <dgm:pt modelId="{ACCAF012-FA5B-47AB-95DB-2F4F1C4F5974}" type="pres">
      <dgm:prSet presAssocID="{D972687B-5A23-4C85-A928-F3CDB349B24C}" presName="balance_00" presStyleLbl="alignAccFollowNode1" presStyleIdx="3" presStyleCnt="4" custAng="20457406" custScaleX="98996" custScaleY="152335" custLinFactY="-84824" custLinFactNeighborX="-3149" custLinFactNeighborY="-100000">
        <dgm:presLayoutVars>
          <dgm:bulletEnabled val="1"/>
        </dgm:presLayoutVars>
      </dgm:prSet>
      <dgm:spPr>
        <a:solidFill>
          <a:schemeClr val="accent1">
            <a:alpha val="90000"/>
          </a:schemeClr>
        </a:solidFill>
        <a:ln>
          <a:solidFill>
            <a:schemeClr val="accent1">
              <a:alpha val="90000"/>
            </a:schemeClr>
          </a:solidFill>
        </a:ln>
      </dgm:spPr>
    </dgm:pt>
  </dgm:ptLst>
  <dgm:cxnLst>
    <dgm:cxn modelId="{FD3B57C3-0A03-40DC-BC59-277E10AB3F1C}" srcId="{D972687B-5A23-4C85-A928-F3CDB349B24C}" destId="{0D22DA0A-8657-45FD-A976-504222E079C3}" srcOrd="0" destOrd="0" parTransId="{8426AFCF-1DD8-46BD-886C-901DE852B52C}" sibTransId="{156BB4C1-F518-4EDA-B328-D9839A20BF66}"/>
    <dgm:cxn modelId="{4BFFBBE5-BA8A-4BA2-A994-78036F3AB0D7}" type="presOf" srcId="{D972687B-5A23-4C85-A928-F3CDB349B24C}" destId="{6EA533E2-F2E7-40FE-9BF8-095D03418009}" srcOrd="0" destOrd="0" presId="urn:microsoft.com/office/officeart/2005/8/layout/balance1"/>
    <dgm:cxn modelId="{9EF415A1-0B88-4883-AE77-5D0C48A09458}" type="presOf" srcId="{AA8083DA-AFD4-46CF-8CE4-8CE92477E6BC}" destId="{9D302642-6351-4A91-B15F-24A72781DFB3}" srcOrd="0" destOrd="0" presId="urn:microsoft.com/office/officeart/2005/8/layout/balance1"/>
    <dgm:cxn modelId="{C9FF96E9-410B-4360-80E1-87830D788732}" srcId="{D972687B-5A23-4C85-A928-F3CDB349B24C}" destId="{AA8083DA-AFD4-46CF-8CE4-8CE92477E6BC}" srcOrd="1" destOrd="0" parTransId="{9861BF5F-FCB0-4580-A9AC-FBB846662085}" sibTransId="{0CC8B54F-B5B5-4458-A7DE-4ADFA0182F5C}"/>
    <dgm:cxn modelId="{24690FEE-2C31-4458-8413-0A519041B2A9}" type="presOf" srcId="{0D22DA0A-8657-45FD-A976-504222E079C3}" destId="{65F9914E-1790-4678-A0A7-EE2670B23B78}" srcOrd="0" destOrd="0" presId="urn:microsoft.com/office/officeart/2005/8/layout/balance1"/>
    <dgm:cxn modelId="{0B67ACF0-2D07-491D-A132-F28E0B835E07}" type="presParOf" srcId="{6EA533E2-F2E7-40FE-9BF8-095D03418009}" destId="{298FA2A0-0188-443D-8C91-491725173EBA}" srcOrd="0" destOrd="0" presId="urn:microsoft.com/office/officeart/2005/8/layout/balance1"/>
    <dgm:cxn modelId="{D0C38139-4B3E-4F5B-8C70-EC407CB7871E}" type="presParOf" srcId="{6EA533E2-F2E7-40FE-9BF8-095D03418009}" destId="{6848EFFF-7A45-4578-A5F9-766340A00223}" srcOrd="1" destOrd="0" presId="urn:microsoft.com/office/officeart/2005/8/layout/balance1"/>
    <dgm:cxn modelId="{42E948C9-02CE-4D28-9CBD-7A347CE1EF73}" type="presParOf" srcId="{6848EFFF-7A45-4578-A5F9-766340A00223}" destId="{65F9914E-1790-4678-A0A7-EE2670B23B78}" srcOrd="0" destOrd="0" presId="urn:microsoft.com/office/officeart/2005/8/layout/balance1"/>
    <dgm:cxn modelId="{659F2901-F606-4745-AAFD-1FD0D4CFC5BB}" type="presParOf" srcId="{6848EFFF-7A45-4578-A5F9-766340A00223}" destId="{9D302642-6351-4A91-B15F-24A72781DFB3}" srcOrd="1" destOrd="0" presId="urn:microsoft.com/office/officeart/2005/8/layout/balance1"/>
    <dgm:cxn modelId="{36B9084D-D8A7-4F0C-AA81-E076BF60778A}" type="presParOf" srcId="{6EA533E2-F2E7-40FE-9BF8-095D03418009}" destId="{775F7F4B-04F5-4CB8-8673-D0AB402E8CD1}" srcOrd="2" destOrd="0" presId="urn:microsoft.com/office/officeart/2005/8/layout/balance1"/>
    <dgm:cxn modelId="{2E45B4ED-F431-48C8-BDF7-FD3B7E2453EB}" type="presParOf" srcId="{775F7F4B-04F5-4CB8-8673-D0AB402E8CD1}" destId="{3E54E903-44F4-415D-8DBA-34D3201C0D38}" srcOrd="0" destOrd="0" presId="urn:microsoft.com/office/officeart/2005/8/layout/balance1"/>
    <dgm:cxn modelId="{418F37E3-1D5E-4E55-8CA9-24A827C9BD54}" type="presParOf" srcId="{775F7F4B-04F5-4CB8-8673-D0AB402E8CD1}" destId="{EB26D650-BC42-494F-8166-B410700AEAB1}" srcOrd="1" destOrd="0" presId="urn:microsoft.com/office/officeart/2005/8/layout/balance1"/>
    <dgm:cxn modelId="{FFA1B9EB-41C9-4D61-9B26-D1174DF40194}" type="presParOf" srcId="{775F7F4B-04F5-4CB8-8673-D0AB402E8CD1}" destId="{ACCAF012-FA5B-47AB-95DB-2F4F1C4F5974}" srcOrd="2"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53BAD2F-BE58-45A5-9C80-717D02681294}" type="doc">
      <dgm:prSet loTypeId="urn:microsoft.com/office/officeart/2005/8/layout/chart3" loCatId="relationship" qsTypeId="urn:microsoft.com/office/officeart/2005/8/quickstyle/simple1" qsCatId="simple" csTypeId="urn:microsoft.com/office/officeart/2005/8/colors/accent1_2" csCatId="accent1" phldr="1"/>
      <dgm:spPr/>
      <dgm:t>
        <a:bodyPr/>
        <a:lstStyle/>
        <a:p>
          <a:endParaRPr lang="en-GB"/>
        </a:p>
      </dgm:t>
    </dgm:pt>
    <dgm:pt modelId="{3C053A0E-33E1-408F-9AF6-FFBA2CA45C34}">
      <dgm:prSet custT="1"/>
      <dgm:spPr>
        <a:solidFill>
          <a:srgbClr val="00B050"/>
        </a:solidFill>
      </dgm:spPr>
      <dgm:t>
        <a:bodyPr/>
        <a:lstStyle/>
        <a:p>
          <a:pPr rtl="0"/>
          <a:r>
            <a:rPr lang="en-GB" sz="3200" dirty="0" smtClean="0"/>
            <a:t>Kindness</a:t>
          </a:r>
          <a:endParaRPr lang="en-GB" sz="3200" dirty="0"/>
        </a:p>
      </dgm:t>
    </dgm:pt>
    <dgm:pt modelId="{E67AC1D6-D5EF-4E27-B002-696190A16E76}" type="parTrans" cxnId="{11D72299-0096-495B-96ED-9CC94833B217}">
      <dgm:prSet/>
      <dgm:spPr/>
      <dgm:t>
        <a:bodyPr/>
        <a:lstStyle/>
        <a:p>
          <a:endParaRPr lang="en-GB">
            <a:solidFill>
              <a:schemeClr val="accent1"/>
            </a:solidFill>
          </a:endParaRPr>
        </a:p>
      </dgm:t>
    </dgm:pt>
    <dgm:pt modelId="{02FB0ED9-4FA8-47B6-BE5D-8188B0150674}" type="sibTrans" cxnId="{11D72299-0096-495B-96ED-9CC94833B217}">
      <dgm:prSet/>
      <dgm:spPr/>
      <dgm:t>
        <a:bodyPr/>
        <a:lstStyle/>
        <a:p>
          <a:endParaRPr lang="en-GB">
            <a:solidFill>
              <a:schemeClr val="accent1"/>
            </a:solidFill>
          </a:endParaRPr>
        </a:p>
      </dgm:t>
    </dgm:pt>
    <dgm:pt modelId="{D8A7ED58-BE97-4B04-8000-E7021565D036}">
      <dgm:prSet custT="1"/>
      <dgm:spPr>
        <a:solidFill>
          <a:srgbClr val="FF0000"/>
        </a:solidFill>
      </dgm:spPr>
      <dgm:t>
        <a:bodyPr/>
        <a:lstStyle/>
        <a:p>
          <a:pPr rtl="0"/>
          <a:r>
            <a:rPr lang="en-GB" sz="3200" dirty="0" smtClean="0"/>
            <a:t>Incivility</a:t>
          </a:r>
          <a:endParaRPr lang="en-GB" sz="3200" dirty="0"/>
        </a:p>
      </dgm:t>
    </dgm:pt>
    <dgm:pt modelId="{CF1C6758-0C6A-423E-BAFB-71ED50FBE4A5}" type="parTrans" cxnId="{2D4D74D0-86AE-49E3-856C-B441B9FEFAB9}">
      <dgm:prSet/>
      <dgm:spPr/>
      <dgm:t>
        <a:bodyPr/>
        <a:lstStyle/>
        <a:p>
          <a:endParaRPr lang="en-GB">
            <a:solidFill>
              <a:schemeClr val="accent1"/>
            </a:solidFill>
          </a:endParaRPr>
        </a:p>
      </dgm:t>
    </dgm:pt>
    <dgm:pt modelId="{23FAD16D-F6E7-4DA3-8D83-A133A2F6F801}" type="sibTrans" cxnId="{2D4D74D0-86AE-49E3-856C-B441B9FEFAB9}">
      <dgm:prSet/>
      <dgm:spPr/>
      <dgm:t>
        <a:bodyPr/>
        <a:lstStyle/>
        <a:p>
          <a:endParaRPr lang="en-GB">
            <a:solidFill>
              <a:schemeClr val="accent1"/>
            </a:solidFill>
          </a:endParaRPr>
        </a:p>
      </dgm:t>
    </dgm:pt>
    <dgm:pt modelId="{288BA0CF-2F42-449F-B598-DD75D331E4B3}" type="pres">
      <dgm:prSet presAssocID="{153BAD2F-BE58-45A5-9C80-717D02681294}" presName="compositeShape" presStyleCnt="0">
        <dgm:presLayoutVars>
          <dgm:chMax val="7"/>
          <dgm:dir/>
          <dgm:resizeHandles val="exact"/>
        </dgm:presLayoutVars>
      </dgm:prSet>
      <dgm:spPr/>
      <dgm:t>
        <a:bodyPr/>
        <a:lstStyle/>
        <a:p>
          <a:endParaRPr lang="en-GB"/>
        </a:p>
      </dgm:t>
    </dgm:pt>
    <dgm:pt modelId="{9F79F9D2-ED08-4C07-A619-810A2ED89DFD}" type="pres">
      <dgm:prSet presAssocID="{153BAD2F-BE58-45A5-9C80-717D02681294}" presName="wedge1" presStyleLbl="node1" presStyleIdx="0" presStyleCnt="2" custLinFactNeighborX="10119" custLinFactNeighborY="893"/>
      <dgm:spPr/>
      <dgm:t>
        <a:bodyPr/>
        <a:lstStyle/>
        <a:p>
          <a:endParaRPr lang="en-GB"/>
        </a:p>
      </dgm:t>
    </dgm:pt>
    <dgm:pt modelId="{2DD884FA-2263-4DAB-8427-B98BE2032BFA}" type="pres">
      <dgm:prSet presAssocID="{153BAD2F-BE58-45A5-9C80-717D02681294}" presName="wedge1Tx" presStyleLbl="node1" presStyleIdx="0" presStyleCnt="2">
        <dgm:presLayoutVars>
          <dgm:chMax val="0"/>
          <dgm:chPref val="0"/>
          <dgm:bulletEnabled val="1"/>
        </dgm:presLayoutVars>
      </dgm:prSet>
      <dgm:spPr/>
      <dgm:t>
        <a:bodyPr/>
        <a:lstStyle/>
        <a:p>
          <a:endParaRPr lang="en-GB"/>
        </a:p>
      </dgm:t>
    </dgm:pt>
    <dgm:pt modelId="{6C05DE01-89D5-4EEE-9DDC-DF4605A26447}" type="pres">
      <dgm:prSet presAssocID="{153BAD2F-BE58-45A5-9C80-717D02681294}" presName="wedge2" presStyleLbl="node1" presStyleIdx="1" presStyleCnt="2" custLinFactNeighborX="595" custLinFactNeighborY="893"/>
      <dgm:spPr/>
      <dgm:t>
        <a:bodyPr/>
        <a:lstStyle/>
        <a:p>
          <a:endParaRPr lang="en-GB"/>
        </a:p>
      </dgm:t>
    </dgm:pt>
    <dgm:pt modelId="{D0136D40-3207-40A4-87A2-FFDD7A288425}" type="pres">
      <dgm:prSet presAssocID="{153BAD2F-BE58-45A5-9C80-717D02681294}" presName="wedge2Tx" presStyleLbl="node1" presStyleIdx="1" presStyleCnt="2">
        <dgm:presLayoutVars>
          <dgm:chMax val="0"/>
          <dgm:chPref val="0"/>
          <dgm:bulletEnabled val="1"/>
        </dgm:presLayoutVars>
      </dgm:prSet>
      <dgm:spPr/>
      <dgm:t>
        <a:bodyPr/>
        <a:lstStyle/>
        <a:p>
          <a:endParaRPr lang="en-GB"/>
        </a:p>
      </dgm:t>
    </dgm:pt>
  </dgm:ptLst>
  <dgm:cxnLst>
    <dgm:cxn modelId="{11D72299-0096-495B-96ED-9CC94833B217}" srcId="{153BAD2F-BE58-45A5-9C80-717D02681294}" destId="{3C053A0E-33E1-408F-9AF6-FFBA2CA45C34}" srcOrd="0" destOrd="0" parTransId="{E67AC1D6-D5EF-4E27-B002-696190A16E76}" sibTransId="{02FB0ED9-4FA8-47B6-BE5D-8188B0150674}"/>
    <dgm:cxn modelId="{C80084DA-BFAE-456C-ADE1-AC475E931155}" type="presOf" srcId="{3C053A0E-33E1-408F-9AF6-FFBA2CA45C34}" destId="{2DD884FA-2263-4DAB-8427-B98BE2032BFA}" srcOrd="1" destOrd="0" presId="urn:microsoft.com/office/officeart/2005/8/layout/chart3"/>
    <dgm:cxn modelId="{9C28C9E4-1D4E-434E-B0B2-874CF4CF0230}" type="presOf" srcId="{3C053A0E-33E1-408F-9AF6-FFBA2CA45C34}" destId="{9F79F9D2-ED08-4C07-A619-810A2ED89DFD}" srcOrd="0" destOrd="0" presId="urn:microsoft.com/office/officeart/2005/8/layout/chart3"/>
    <dgm:cxn modelId="{6CAF4D29-0996-4593-BCF4-85AC86E5BE98}" type="presOf" srcId="{D8A7ED58-BE97-4B04-8000-E7021565D036}" destId="{6C05DE01-89D5-4EEE-9DDC-DF4605A26447}" srcOrd="0" destOrd="0" presId="urn:microsoft.com/office/officeart/2005/8/layout/chart3"/>
    <dgm:cxn modelId="{2D4D74D0-86AE-49E3-856C-B441B9FEFAB9}" srcId="{153BAD2F-BE58-45A5-9C80-717D02681294}" destId="{D8A7ED58-BE97-4B04-8000-E7021565D036}" srcOrd="1" destOrd="0" parTransId="{CF1C6758-0C6A-423E-BAFB-71ED50FBE4A5}" sibTransId="{23FAD16D-F6E7-4DA3-8D83-A133A2F6F801}"/>
    <dgm:cxn modelId="{0420EC07-BBEB-4A40-946D-14D1E67D3D85}" type="presOf" srcId="{153BAD2F-BE58-45A5-9C80-717D02681294}" destId="{288BA0CF-2F42-449F-B598-DD75D331E4B3}" srcOrd="0" destOrd="0" presId="urn:microsoft.com/office/officeart/2005/8/layout/chart3"/>
    <dgm:cxn modelId="{2B5ACB38-3953-4C2D-A48B-410521489637}" type="presOf" srcId="{D8A7ED58-BE97-4B04-8000-E7021565D036}" destId="{D0136D40-3207-40A4-87A2-FFDD7A288425}" srcOrd="1" destOrd="0" presId="urn:microsoft.com/office/officeart/2005/8/layout/chart3"/>
    <dgm:cxn modelId="{F2EE640B-6528-4BE4-A26A-577F3183041C}" type="presParOf" srcId="{288BA0CF-2F42-449F-B598-DD75D331E4B3}" destId="{9F79F9D2-ED08-4C07-A619-810A2ED89DFD}" srcOrd="0" destOrd="0" presId="urn:microsoft.com/office/officeart/2005/8/layout/chart3"/>
    <dgm:cxn modelId="{0B67F9BE-DB49-4E3C-A12A-7070AA760547}" type="presParOf" srcId="{288BA0CF-2F42-449F-B598-DD75D331E4B3}" destId="{2DD884FA-2263-4DAB-8427-B98BE2032BFA}" srcOrd="1" destOrd="0" presId="urn:microsoft.com/office/officeart/2005/8/layout/chart3"/>
    <dgm:cxn modelId="{439A9804-2709-43AC-A221-12F946D4187F}" type="presParOf" srcId="{288BA0CF-2F42-449F-B598-DD75D331E4B3}" destId="{6C05DE01-89D5-4EEE-9DDC-DF4605A26447}" srcOrd="2" destOrd="0" presId="urn:microsoft.com/office/officeart/2005/8/layout/chart3"/>
    <dgm:cxn modelId="{16463C08-3AD9-44BB-99F7-63216CCDBF1E}" type="presParOf" srcId="{288BA0CF-2F42-449F-B598-DD75D331E4B3}" destId="{D0136D40-3207-40A4-87A2-FFDD7A288425}" srcOrd="3"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CA4358F-06A8-40A4-8B14-DB0D40594C5A}" type="doc">
      <dgm:prSet loTypeId="urn:microsoft.com/office/officeart/2005/8/layout/default" loCatId="list" qsTypeId="urn:microsoft.com/office/officeart/2005/8/quickstyle/simple4" qsCatId="simple" csTypeId="urn:microsoft.com/office/officeart/2005/8/colors/accent0_3" csCatId="mainScheme" phldr="1"/>
      <dgm:spPr/>
      <dgm:t>
        <a:bodyPr/>
        <a:lstStyle/>
        <a:p>
          <a:endParaRPr lang="en-GB"/>
        </a:p>
      </dgm:t>
    </dgm:pt>
    <dgm:pt modelId="{79C467F9-EFA3-4530-8019-354049A51442}">
      <dgm:prSet phldrT="[Text]"/>
      <dgm:spPr/>
      <dgm:t>
        <a:bodyPr/>
        <a:lstStyle/>
        <a:p>
          <a:r>
            <a:rPr lang="en-GB" dirty="0" smtClean="0"/>
            <a:t>Kindness</a:t>
          </a:r>
          <a:endParaRPr lang="en-GB" dirty="0"/>
        </a:p>
      </dgm:t>
    </dgm:pt>
    <dgm:pt modelId="{657D824F-38A5-47E5-8133-A61970650537}" type="parTrans" cxnId="{082B077E-7043-488F-985F-6A1B1D8F4066}">
      <dgm:prSet/>
      <dgm:spPr/>
      <dgm:t>
        <a:bodyPr/>
        <a:lstStyle/>
        <a:p>
          <a:endParaRPr lang="en-GB"/>
        </a:p>
      </dgm:t>
    </dgm:pt>
    <dgm:pt modelId="{82951B6D-8148-4D5E-8FA5-1D4ABB5EF667}" type="sibTrans" cxnId="{082B077E-7043-488F-985F-6A1B1D8F4066}">
      <dgm:prSet/>
      <dgm:spPr/>
      <dgm:t>
        <a:bodyPr/>
        <a:lstStyle/>
        <a:p>
          <a:endParaRPr lang="en-GB"/>
        </a:p>
      </dgm:t>
    </dgm:pt>
    <dgm:pt modelId="{E984891F-061D-4B28-BA30-3D94607E7436}">
      <dgm:prSet phldrT="[Text]"/>
      <dgm:spPr/>
      <dgm:t>
        <a:bodyPr/>
        <a:lstStyle/>
        <a:p>
          <a:r>
            <a:rPr lang="en-GB" dirty="0" smtClean="0"/>
            <a:t>Gratitude</a:t>
          </a:r>
          <a:endParaRPr lang="en-GB" dirty="0"/>
        </a:p>
      </dgm:t>
    </dgm:pt>
    <dgm:pt modelId="{703D1041-E410-4F02-BB4F-AB21A3343A1A}" type="parTrans" cxnId="{4152A694-408D-4820-A02C-AE18921089AE}">
      <dgm:prSet/>
      <dgm:spPr/>
      <dgm:t>
        <a:bodyPr/>
        <a:lstStyle/>
        <a:p>
          <a:endParaRPr lang="en-GB"/>
        </a:p>
      </dgm:t>
    </dgm:pt>
    <dgm:pt modelId="{DEA8F2EF-B242-4D99-ADD7-7248038CD0C3}" type="sibTrans" cxnId="{4152A694-408D-4820-A02C-AE18921089AE}">
      <dgm:prSet/>
      <dgm:spPr/>
      <dgm:t>
        <a:bodyPr/>
        <a:lstStyle/>
        <a:p>
          <a:endParaRPr lang="en-GB"/>
        </a:p>
      </dgm:t>
    </dgm:pt>
    <dgm:pt modelId="{2614385D-A1A7-4DBA-B38E-E41755D1953F}">
      <dgm:prSet phldrT="[Text]"/>
      <dgm:spPr/>
      <dgm:t>
        <a:bodyPr/>
        <a:lstStyle/>
        <a:p>
          <a:r>
            <a:rPr lang="en-GB" dirty="0" smtClean="0"/>
            <a:t>Joy</a:t>
          </a:r>
          <a:endParaRPr lang="en-GB" dirty="0"/>
        </a:p>
      </dgm:t>
    </dgm:pt>
    <dgm:pt modelId="{FAD85B84-E2EE-4AF0-85E7-EE9A99740728}" type="parTrans" cxnId="{E89B99AB-2343-498E-ABEE-00643308B0DA}">
      <dgm:prSet/>
      <dgm:spPr/>
      <dgm:t>
        <a:bodyPr/>
        <a:lstStyle/>
        <a:p>
          <a:endParaRPr lang="en-GB"/>
        </a:p>
      </dgm:t>
    </dgm:pt>
    <dgm:pt modelId="{8C5EF4C4-66E4-4CE1-800D-4F64FC960BE0}" type="sibTrans" cxnId="{E89B99AB-2343-498E-ABEE-00643308B0DA}">
      <dgm:prSet/>
      <dgm:spPr/>
      <dgm:t>
        <a:bodyPr/>
        <a:lstStyle/>
        <a:p>
          <a:endParaRPr lang="en-GB"/>
        </a:p>
      </dgm:t>
    </dgm:pt>
    <dgm:pt modelId="{22E9DBB8-5F51-4D7C-9377-0368D045FC8D}">
      <dgm:prSet phldrT="[Text]"/>
      <dgm:spPr/>
      <dgm:t>
        <a:bodyPr/>
        <a:lstStyle/>
        <a:p>
          <a:r>
            <a:rPr lang="en-GB" dirty="0" smtClean="0"/>
            <a:t>Wellbeing</a:t>
          </a:r>
          <a:endParaRPr lang="en-GB" dirty="0"/>
        </a:p>
      </dgm:t>
    </dgm:pt>
    <dgm:pt modelId="{46BF6A0E-28B3-4BA7-BF12-FCD4BA0C7F5B}" type="parTrans" cxnId="{73F9EEC5-4B7C-433C-9927-31AE0A6E1C6F}">
      <dgm:prSet/>
      <dgm:spPr/>
      <dgm:t>
        <a:bodyPr/>
        <a:lstStyle/>
        <a:p>
          <a:endParaRPr lang="en-GB"/>
        </a:p>
      </dgm:t>
    </dgm:pt>
    <dgm:pt modelId="{9D708E7C-17F4-4880-8895-A08C9739F076}" type="sibTrans" cxnId="{73F9EEC5-4B7C-433C-9927-31AE0A6E1C6F}">
      <dgm:prSet/>
      <dgm:spPr/>
      <dgm:t>
        <a:bodyPr/>
        <a:lstStyle/>
        <a:p>
          <a:endParaRPr lang="en-GB"/>
        </a:p>
      </dgm:t>
    </dgm:pt>
    <dgm:pt modelId="{FDD2027B-FDA5-4DF0-A54A-FD9A0B70F2A5}" type="pres">
      <dgm:prSet presAssocID="{5CA4358F-06A8-40A4-8B14-DB0D40594C5A}" presName="diagram" presStyleCnt="0">
        <dgm:presLayoutVars>
          <dgm:dir/>
          <dgm:resizeHandles val="exact"/>
        </dgm:presLayoutVars>
      </dgm:prSet>
      <dgm:spPr/>
      <dgm:t>
        <a:bodyPr/>
        <a:lstStyle/>
        <a:p>
          <a:endParaRPr lang="en-GB"/>
        </a:p>
      </dgm:t>
    </dgm:pt>
    <dgm:pt modelId="{0252A8AC-E4B1-447D-8053-C815F94D9107}" type="pres">
      <dgm:prSet presAssocID="{79C467F9-EFA3-4530-8019-354049A51442}" presName="node" presStyleLbl="node1" presStyleIdx="0" presStyleCnt="4">
        <dgm:presLayoutVars>
          <dgm:bulletEnabled val="1"/>
        </dgm:presLayoutVars>
      </dgm:prSet>
      <dgm:spPr/>
      <dgm:t>
        <a:bodyPr/>
        <a:lstStyle/>
        <a:p>
          <a:endParaRPr lang="en-GB"/>
        </a:p>
      </dgm:t>
    </dgm:pt>
    <dgm:pt modelId="{804E56C8-14E0-4617-B01D-BEB58144D035}" type="pres">
      <dgm:prSet presAssocID="{82951B6D-8148-4D5E-8FA5-1D4ABB5EF667}" presName="sibTrans" presStyleCnt="0"/>
      <dgm:spPr/>
      <dgm:t>
        <a:bodyPr/>
        <a:lstStyle/>
        <a:p>
          <a:endParaRPr lang="en-GB"/>
        </a:p>
      </dgm:t>
    </dgm:pt>
    <dgm:pt modelId="{962D337F-3534-4418-BACA-9DE520E58122}" type="pres">
      <dgm:prSet presAssocID="{E984891F-061D-4B28-BA30-3D94607E7436}" presName="node" presStyleLbl="node1" presStyleIdx="1" presStyleCnt="4">
        <dgm:presLayoutVars>
          <dgm:bulletEnabled val="1"/>
        </dgm:presLayoutVars>
      </dgm:prSet>
      <dgm:spPr/>
      <dgm:t>
        <a:bodyPr/>
        <a:lstStyle/>
        <a:p>
          <a:endParaRPr lang="en-GB"/>
        </a:p>
      </dgm:t>
    </dgm:pt>
    <dgm:pt modelId="{3B1BF6CF-FEFD-40DD-B396-E78D1DBC4C1D}" type="pres">
      <dgm:prSet presAssocID="{DEA8F2EF-B242-4D99-ADD7-7248038CD0C3}" presName="sibTrans" presStyleCnt="0"/>
      <dgm:spPr/>
      <dgm:t>
        <a:bodyPr/>
        <a:lstStyle/>
        <a:p>
          <a:endParaRPr lang="en-GB"/>
        </a:p>
      </dgm:t>
    </dgm:pt>
    <dgm:pt modelId="{F63E5575-0A8A-4B4A-A883-4B6EDFCD942C}" type="pres">
      <dgm:prSet presAssocID="{2614385D-A1A7-4DBA-B38E-E41755D1953F}" presName="node" presStyleLbl="node1" presStyleIdx="2" presStyleCnt="4">
        <dgm:presLayoutVars>
          <dgm:bulletEnabled val="1"/>
        </dgm:presLayoutVars>
      </dgm:prSet>
      <dgm:spPr/>
      <dgm:t>
        <a:bodyPr/>
        <a:lstStyle/>
        <a:p>
          <a:endParaRPr lang="en-GB"/>
        </a:p>
      </dgm:t>
    </dgm:pt>
    <dgm:pt modelId="{71C35C4F-BB1A-4D5F-8C73-C03BAE221A3D}" type="pres">
      <dgm:prSet presAssocID="{8C5EF4C4-66E4-4CE1-800D-4F64FC960BE0}" presName="sibTrans" presStyleCnt="0"/>
      <dgm:spPr/>
    </dgm:pt>
    <dgm:pt modelId="{E6B7D79F-A1C7-4294-AAD6-064393034A02}" type="pres">
      <dgm:prSet presAssocID="{22E9DBB8-5F51-4D7C-9377-0368D045FC8D}" presName="node" presStyleLbl="node1" presStyleIdx="3" presStyleCnt="4">
        <dgm:presLayoutVars>
          <dgm:bulletEnabled val="1"/>
        </dgm:presLayoutVars>
      </dgm:prSet>
      <dgm:spPr/>
      <dgm:t>
        <a:bodyPr/>
        <a:lstStyle/>
        <a:p>
          <a:endParaRPr lang="en-GB"/>
        </a:p>
      </dgm:t>
    </dgm:pt>
  </dgm:ptLst>
  <dgm:cxnLst>
    <dgm:cxn modelId="{4152A694-408D-4820-A02C-AE18921089AE}" srcId="{5CA4358F-06A8-40A4-8B14-DB0D40594C5A}" destId="{E984891F-061D-4B28-BA30-3D94607E7436}" srcOrd="1" destOrd="0" parTransId="{703D1041-E410-4F02-BB4F-AB21A3343A1A}" sibTransId="{DEA8F2EF-B242-4D99-ADD7-7248038CD0C3}"/>
    <dgm:cxn modelId="{FF321B16-5493-4D41-B37B-EDFAFEA7AECF}" type="presOf" srcId="{79C467F9-EFA3-4530-8019-354049A51442}" destId="{0252A8AC-E4B1-447D-8053-C815F94D9107}" srcOrd="0" destOrd="0" presId="urn:microsoft.com/office/officeart/2005/8/layout/default"/>
    <dgm:cxn modelId="{E89B99AB-2343-498E-ABEE-00643308B0DA}" srcId="{5CA4358F-06A8-40A4-8B14-DB0D40594C5A}" destId="{2614385D-A1A7-4DBA-B38E-E41755D1953F}" srcOrd="2" destOrd="0" parTransId="{FAD85B84-E2EE-4AF0-85E7-EE9A99740728}" sibTransId="{8C5EF4C4-66E4-4CE1-800D-4F64FC960BE0}"/>
    <dgm:cxn modelId="{1469C725-AD12-4F23-97C1-0717E0F495DA}" type="presOf" srcId="{22E9DBB8-5F51-4D7C-9377-0368D045FC8D}" destId="{E6B7D79F-A1C7-4294-AAD6-064393034A02}" srcOrd="0" destOrd="0" presId="urn:microsoft.com/office/officeart/2005/8/layout/default"/>
    <dgm:cxn modelId="{55F33392-4A17-4B22-B523-AA5653D686A3}" type="presOf" srcId="{5CA4358F-06A8-40A4-8B14-DB0D40594C5A}" destId="{FDD2027B-FDA5-4DF0-A54A-FD9A0B70F2A5}" srcOrd="0" destOrd="0" presId="urn:microsoft.com/office/officeart/2005/8/layout/default"/>
    <dgm:cxn modelId="{78BE2028-0C22-4928-AFFA-AD3055C79301}" type="presOf" srcId="{2614385D-A1A7-4DBA-B38E-E41755D1953F}" destId="{F63E5575-0A8A-4B4A-A883-4B6EDFCD942C}" srcOrd="0" destOrd="0" presId="urn:microsoft.com/office/officeart/2005/8/layout/default"/>
    <dgm:cxn modelId="{082B077E-7043-488F-985F-6A1B1D8F4066}" srcId="{5CA4358F-06A8-40A4-8B14-DB0D40594C5A}" destId="{79C467F9-EFA3-4530-8019-354049A51442}" srcOrd="0" destOrd="0" parTransId="{657D824F-38A5-47E5-8133-A61970650537}" sibTransId="{82951B6D-8148-4D5E-8FA5-1D4ABB5EF667}"/>
    <dgm:cxn modelId="{73F9EEC5-4B7C-433C-9927-31AE0A6E1C6F}" srcId="{5CA4358F-06A8-40A4-8B14-DB0D40594C5A}" destId="{22E9DBB8-5F51-4D7C-9377-0368D045FC8D}" srcOrd="3" destOrd="0" parTransId="{46BF6A0E-28B3-4BA7-BF12-FCD4BA0C7F5B}" sibTransId="{9D708E7C-17F4-4880-8895-A08C9739F076}"/>
    <dgm:cxn modelId="{843A9A9D-BF42-4D0F-92F4-9D2552CDC32E}" type="presOf" srcId="{E984891F-061D-4B28-BA30-3D94607E7436}" destId="{962D337F-3534-4418-BACA-9DE520E58122}" srcOrd="0" destOrd="0" presId="urn:microsoft.com/office/officeart/2005/8/layout/default"/>
    <dgm:cxn modelId="{76E81465-EA89-494A-8C9C-89F78556EA20}" type="presParOf" srcId="{FDD2027B-FDA5-4DF0-A54A-FD9A0B70F2A5}" destId="{0252A8AC-E4B1-447D-8053-C815F94D9107}" srcOrd="0" destOrd="0" presId="urn:microsoft.com/office/officeart/2005/8/layout/default"/>
    <dgm:cxn modelId="{E1E27696-827A-49B9-AB06-E8D7C29909D0}" type="presParOf" srcId="{FDD2027B-FDA5-4DF0-A54A-FD9A0B70F2A5}" destId="{804E56C8-14E0-4617-B01D-BEB58144D035}" srcOrd="1" destOrd="0" presId="urn:microsoft.com/office/officeart/2005/8/layout/default"/>
    <dgm:cxn modelId="{74FA78D7-45D2-4157-96DC-53055B2D8920}" type="presParOf" srcId="{FDD2027B-FDA5-4DF0-A54A-FD9A0B70F2A5}" destId="{962D337F-3534-4418-BACA-9DE520E58122}" srcOrd="2" destOrd="0" presId="urn:microsoft.com/office/officeart/2005/8/layout/default"/>
    <dgm:cxn modelId="{D2B978B9-BDE2-48A9-BCF6-351A0CF265D3}" type="presParOf" srcId="{FDD2027B-FDA5-4DF0-A54A-FD9A0B70F2A5}" destId="{3B1BF6CF-FEFD-40DD-B396-E78D1DBC4C1D}" srcOrd="3" destOrd="0" presId="urn:microsoft.com/office/officeart/2005/8/layout/default"/>
    <dgm:cxn modelId="{C5027C4F-7769-4BDC-84D5-9E92B86ECC47}" type="presParOf" srcId="{FDD2027B-FDA5-4DF0-A54A-FD9A0B70F2A5}" destId="{F63E5575-0A8A-4B4A-A883-4B6EDFCD942C}" srcOrd="4" destOrd="0" presId="urn:microsoft.com/office/officeart/2005/8/layout/default"/>
    <dgm:cxn modelId="{C449F896-32AD-461B-8C7D-125E047F549E}" type="presParOf" srcId="{FDD2027B-FDA5-4DF0-A54A-FD9A0B70F2A5}" destId="{71C35C4F-BB1A-4D5F-8C73-C03BAE221A3D}" srcOrd="5" destOrd="0" presId="urn:microsoft.com/office/officeart/2005/8/layout/default"/>
    <dgm:cxn modelId="{55FBC998-F13D-41AF-90C5-02F8FF32CA4F}" type="presParOf" srcId="{FDD2027B-FDA5-4DF0-A54A-FD9A0B70F2A5}" destId="{E6B7D79F-A1C7-4294-AAD6-064393034A02}"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2F9EF36-370B-42EA-AA06-DDCABCDC948A}" type="doc">
      <dgm:prSet loTypeId="urn:microsoft.com/office/officeart/2005/8/layout/chart3" loCatId="relationship" qsTypeId="urn:microsoft.com/office/officeart/2005/8/quickstyle/simple1" qsCatId="simple" csTypeId="urn:microsoft.com/office/officeart/2005/8/colors/accent0_3" csCatId="mainScheme" phldr="1"/>
      <dgm:spPr/>
    </dgm:pt>
    <dgm:pt modelId="{8D2EA1DE-A4AA-409A-B085-5F1C932FBBBE}">
      <dgm:prSet phldrT="[Text]" custT="1"/>
      <dgm:spPr/>
      <dgm:t>
        <a:bodyPr/>
        <a:lstStyle/>
        <a:p>
          <a:r>
            <a:rPr lang="en-GB" sz="2000" dirty="0" smtClean="0"/>
            <a:t>Safety II</a:t>
          </a:r>
          <a:endParaRPr lang="en-GB" sz="2000" dirty="0"/>
        </a:p>
      </dgm:t>
    </dgm:pt>
    <dgm:pt modelId="{312B61A5-2791-4D8F-B45A-99A396255832}" type="parTrans" cxnId="{16ABC225-C97C-422E-893B-C14B76EC127A}">
      <dgm:prSet/>
      <dgm:spPr/>
      <dgm:t>
        <a:bodyPr/>
        <a:lstStyle/>
        <a:p>
          <a:endParaRPr lang="en-GB"/>
        </a:p>
      </dgm:t>
    </dgm:pt>
    <dgm:pt modelId="{CC63B7F1-AF2B-4721-8871-C72F9A43077E}" type="sibTrans" cxnId="{16ABC225-C97C-422E-893B-C14B76EC127A}">
      <dgm:prSet/>
      <dgm:spPr/>
      <dgm:t>
        <a:bodyPr/>
        <a:lstStyle/>
        <a:p>
          <a:endParaRPr lang="en-GB"/>
        </a:p>
      </dgm:t>
    </dgm:pt>
    <dgm:pt modelId="{10559916-911D-4601-800F-BE845402371F}">
      <dgm:prSet phldrT="[Text]" custT="1"/>
      <dgm:spPr/>
      <dgm:t>
        <a:bodyPr/>
        <a:lstStyle/>
        <a:p>
          <a:r>
            <a:rPr lang="en-GB" sz="2000" dirty="0" smtClean="0"/>
            <a:t>Learning from excellence</a:t>
          </a:r>
          <a:endParaRPr lang="en-GB" sz="2000" dirty="0"/>
        </a:p>
      </dgm:t>
    </dgm:pt>
    <dgm:pt modelId="{68722249-EE8B-4FEF-ACE3-5B43A484F1DB}" type="parTrans" cxnId="{F52E45C1-0AA6-4FA1-A59F-8F8016B577C8}">
      <dgm:prSet/>
      <dgm:spPr/>
      <dgm:t>
        <a:bodyPr/>
        <a:lstStyle/>
        <a:p>
          <a:endParaRPr lang="en-GB"/>
        </a:p>
      </dgm:t>
    </dgm:pt>
    <dgm:pt modelId="{B58FA6F4-5E94-4D97-A147-8E66572800C1}" type="sibTrans" cxnId="{F52E45C1-0AA6-4FA1-A59F-8F8016B577C8}">
      <dgm:prSet/>
      <dgm:spPr/>
      <dgm:t>
        <a:bodyPr/>
        <a:lstStyle/>
        <a:p>
          <a:endParaRPr lang="en-GB"/>
        </a:p>
      </dgm:t>
    </dgm:pt>
    <dgm:pt modelId="{8E817EFF-A011-401C-900D-F4AA0CCFF903}">
      <dgm:prSet phldrT="[Text]" custT="1"/>
      <dgm:spPr/>
      <dgm:t>
        <a:bodyPr/>
        <a:lstStyle/>
        <a:p>
          <a:r>
            <a:rPr lang="en-GB" sz="2000" dirty="0" smtClean="0"/>
            <a:t>Just culture</a:t>
          </a:r>
          <a:endParaRPr lang="en-GB" sz="2000" dirty="0"/>
        </a:p>
      </dgm:t>
    </dgm:pt>
    <dgm:pt modelId="{2D7A8BE5-21AD-48C0-9424-F7268C8FDFEF}" type="parTrans" cxnId="{45407251-8B9F-4F86-A6BC-AF9CF1A36549}">
      <dgm:prSet/>
      <dgm:spPr/>
      <dgm:t>
        <a:bodyPr/>
        <a:lstStyle/>
        <a:p>
          <a:endParaRPr lang="en-GB"/>
        </a:p>
      </dgm:t>
    </dgm:pt>
    <dgm:pt modelId="{4DE05D3F-043F-412F-81BC-BC33676BCB81}" type="sibTrans" cxnId="{45407251-8B9F-4F86-A6BC-AF9CF1A36549}">
      <dgm:prSet/>
      <dgm:spPr/>
      <dgm:t>
        <a:bodyPr/>
        <a:lstStyle/>
        <a:p>
          <a:endParaRPr lang="en-GB"/>
        </a:p>
      </dgm:t>
    </dgm:pt>
    <dgm:pt modelId="{468D7C9D-7F28-4BF8-BFDD-F428B7B47C91}">
      <dgm:prSet phldrT="[Text]" custT="1"/>
      <dgm:spPr/>
      <dgm:t>
        <a:bodyPr/>
        <a:lstStyle/>
        <a:p>
          <a:r>
            <a:rPr lang="en-GB" sz="2000" dirty="0" smtClean="0"/>
            <a:t>Gratitude</a:t>
          </a:r>
          <a:endParaRPr lang="en-GB" sz="2000" dirty="0"/>
        </a:p>
      </dgm:t>
    </dgm:pt>
    <dgm:pt modelId="{A3FE9721-DDC8-465E-83C5-AEABB824BDCE}" type="parTrans" cxnId="{D7C71FE0-38E8-4502-80E6-985AD63161D3}">
      <dgm:prSet/>
      <dgm:spPr/>
      <dgm:t>
        <a:bodyPr/>
        <a:lstStyle/>
        <a:p>
          <a:endParaRPr lang="en-GB"/>
        </a:p>
      </dgm:t>
    </dgm:pt>
    <dgm:pt modelId="{35DDEE03-AA7C-4741-A449-98F26B0447A6}" type="sibTrans" cxnId="{D7C71FE0-38E8-4502-80E6-985AD63161D3}">
      <dgm:prSet/>
      <dgm:spPr/>
      <dgm:t>
        <a:bodyPr/>
        <a:lstStyle/>
        <a:p>
          <a:endParaRPr lang="en-GB"/>
        </a:p>
      </dgm:t>
    </dgm:pt>
    <dgm:pt modelId="{90154B60-78D6-40E9-B87D-AEB41E68E03C}">
      <dgm:prSet phldrT="[Text]" custT="1"/>
      <dgm:spPr/>
      <dgm:t>
        <a:bodyPr/>
        <a:lstStyle/>
        <a:p>
          <a:r>
            <a:rPr lang="en-GB" sz="2000" dirty="0" smtClean="0"/>
            <a:t>Joy</a:t>
          </a:r>
          <a:endParaRPr lang="en-GB" sz="2000" dirty="0"/>
        </a:p>
      </dgm:t>
    </dgm:pt>
    <dgm:pt modelId="{84CEA144-7AA4-44D9-928D-47F846A1D56B}" type="parTrans" cxnId="{859EB928-B41D-4B6C-B490-A58489ABC6ED}">
      <dgm:prSet/>
      <dgm:spPr/>
      <dgm:t>
        <a:bodyPr/>
        <a:lstStyle/>
        <a:p>
          <a:endParaRPr lang="en-GB"/>
        </a:p>
      </dgm:t>
    </dgm:pt>
    <dgm:pt modelId="{BD5B5D6A-D3D0-40DB-B200-92C66E040D5C}" type="sibTrans" cxnId="{859EB928-B41D-4B6C-B490-A58489ABC6ED}">
      <dgm:prSet/>
      <dgm:spPr/>
      <dgm:t>
        <a:bodyPr/>
        <a:lstStyle/>
        <a:p>
          <a:endParaRPr lang="en-GB"/>
        </a:p>
      </dgm:t>
    </dgm:pt>
    <dgm:pt modelId="{A7E186EE-8153-41BB-945F-BF3865E8628A}">
      <dgm:prSet phldrT="[Text]" custT="1"/>
      <dgm:spPr/>
      <dgm:t>
        <a:bodyPr/>
        <a:lstStyle/>
        <a:p>
          <a:r>
            <a:rPr lang="en-GB" sz="2000" dirty="0" smtClean="0"/>
            <a:t>Kindness</a:t>
          </a:r>
          <a:endParaRPr lang="en-GB" sz="2000" dirty="0"/>
        </a:p>
      </dgm:t>
    </dgm:pt>
    <dgm:pt modelId="{941810B8-0F75-481E-9109-E092DA102056}" type="parTrans" cxnId="{9521A01F-1860-4957-993D-7CE1C9FCA6D7}">
      <dgm:prSet/>
      <dgm:spPr/>
      <dgm:t>
        <a:bodyPr/>
        <a:lstStyle/>
        <a:p>
          <a:endParaRPr lang="en-GB"/>
        </a:p>
      </dgm:t>
    </dgm:pt>
    <dgm:pt modelId="{2D5C09D6-58F5-46AD-A07E-565086AA7FAF}" type="sibTrans" cxnId="{9521A01F-1860-4957-993D-7CE1C9FCA6D7}">
      <dgm:prSet/>
      <dgm:spPr/>
      <dgm:t>
        <a:bodyPr/>
        <a:lstStyle/>
        <a:p>
          <a:endParaRPr lang="en-GB"/>
        </a:p>
      </dgm:t>
    </dgm:pt>
    <dgm:pt modelId="{972B007E-9EAD-44C1-B4B6-57FA6936C743}">
      <dgm:prSet phldrT="[Text]" custT="1"/>
      <dgm:spPr/>
      <dgm:t>
        <a:bodyPr/>
        <a:lstStyle/>
        <a:p>
          <a:r>
            <a:rPr lang="en-GB" sz="2000" dirty="0" smtClean="0"/>
            <a:t>Wellbeing</a:t>
          </a:r>
          <a:endParaRPr lang="en-GB" sz="2000" dirty="0"/>
        </a:p>
      </dgm:t>
    </dgm:pt>
    <dgm:pt modelId="{3C430BF0-29F3-4DB9-965A-ABEEB289D88F}" type="parTrans" cxnId="{3A0B37C9-3EAF-4B00-89AA-558C2E1BCA95}">
      <dgm:prSet/>
      <dgm:spPr/>
      <dgm:t>
        <a:bodyPr/>
        <a:lstStyle/>
        <a:p>
          <a:endParaRPr lang="en-GB"/>
        </a:p>
      </dgm:t>
    </dgm:pt>
    <dgm:pt modelId="{1C5E7503-E585-4A72-BC4E-4A761F9255FC}" type="sibTrans" cxnId="{3A0B37C9-3EAF-4B00-89AA-558C2E1BCA95}">
      <dgm:prSet/>
      <dgm:spPr/>
      <dgm:t>
        <a:bodyPr/>
        <a:lstStyle/>
        <a:p>
          <a:endParaRPr lang="en-GB"/>
        </a:p>
      </dgm:t>
    </dgm:pt>
    <dgm:pt modelId="{59D02078-E611-4AD1-B550-7BEC523B5D5F}" type="pres">
      <dgm:prSet presAssocID="{12F9EF36-370B-42EA-AA06-DDCABCDC948A}" presName="compositeShape" presStyleCnt="0">
        <dgm:presLayoutVars>
          <dgm:chMax val="7"/>
          <dgm:dir/>
          <dgm:resizeHandles val="exact"/>
        </dgm:presLayoutVars>
      </dgm:prSet>
      <dgm:spPr/>
    </dgm:pt>
    <dgm:pt modelId="{165564B8-A936-4ADB-AA25-C09AAC487F65}" type="pres">
      <dgm:prSet presAssocID="{12F9EF36-370B-42EA-AA06-DDCABCDC948A}" presName="wedge1" presStyleLbl="node1" presStyleIdx="0" presStyleCnt="7"/>
      <dgm:spPr/>
      <dgm:t>
        <a:bodyPr/>
        <a:lstStyle/>
        <a:p>
          <a:endParaRPr lang="en-US"/>
        </a:p>
      </dgm:t>
    </dgm:pt>
    <dgm:pt modelId="{B350EE43-AD5B-4916-B4E3-046972608388}" type="pres">
      <dgm:prSet presAssocID="{12F9EF36-370B-42EA-AA06-DDCABCDC948A}" presName="wedge1Tx" presStyleLbl="node1" presStyleIdx="0" presStyleCnt="7">
        <dgm:presLayoutVars>
          <dgm:chMax val="0"/>
          <dgm:chPref val="0"/>
          <dgm:bulletEnabled val="1"/>
        </dgm:presLayoutVars>
      </dgm:prSet>
      <dgm:spPr/>
      <dgm:t>
        <a:bodyPr/>
        <a:lstStyle/>
        <a:p>
          <a:endParaRPr lang="en-US"/>
        </a:p>
      </dgm:t>
    </dgm:pt>
    <dgm:pt modelId="{FE874C0C-D102-47B6-A676-21B44E55724B}" type="pres">
      <dgm:prSet presAssocID="{12F9EF36-370B-42EA-AA06-DDCABCDC948A}" presName="wedge2" presStyleLbl="node1" presStyleIdx="1" presStyleCnt="7"/>
      <dgm:spPr/>
      <dgm:t>
        <a:bodyPr/>
        <a:lstStyle/>
        <a:p>
          <a:endParaRPr lang="en-US"/>
        </a:p>
      </dgm:t>
    </dgm:pt>
    <dgm:pt modelId="{0993B4E7-15FF-4F15-A517-D6D53C49EA9A}" type="pres">
      <dgm:prSet presAssocID="{12F9EF36-370B-42EA-AA06-DDCABCDC948A}" presName="wedge2Tx" presStyleLbl="node1" presStyleIdx="1" presStyleCnt="7">
        <dgm:presLayoutVars>
          <dgm:chMax val="0"/>
          <dgm:chPref val="0"/>
          <dgm:bulletEnabled val="1"/>
        </dgm:presLayoutVars>
      </dgm:prSet>
      <dgm:spPr/>
      <dgm:t>
        <a:bodyPr/>
        <a:lstStyle/>
        <a:p>
          <a:endParaRPr lang="en-US"/>
        </a:p>
      </dgm:t>
    </dgm:pt>
    <dgm:pt modelId="{38A3137D-D8CA-4789-A722-F4F690D4EE01}" type="pres">
      <dgm:prSet presAssocID="{12F9EF36-370B-42EA-AA06-DDCABCDC948A}" presName="wedge3" presStyleLbl="node1" presStyleIdx="2" presStyleCnt="7"/>
      <dgm:spPr/>
      <dgm:t>
        <a:bodyPr/>
        <a:lstStyle/>
        <a:p>
          <a:endParaRPr lang="en-US"/>
        </a:p>
      </dgm:t>
    </dgm:pt>
    <dgm:pt modelId="{5E2017DA-8D45-4352-A461-D034DC2D406B}" type="pres">
      <dgm:prSet presAssocID="{12F9EF36-370B-42EA-AA06-DDCABCDC948A}" presName="wedge3Tx" presStyleLbl="node1" presStyleIdx="2" presStyleCnt="7">
        <dgm:presLayoutVars>
          <dgm:chMax val="0"/>
          <dgm:chPref val="0"/>
          <dgm:bulletEnabled val="1"/>
        </dgm:presLayoutVars>
      </dgm:prSet>
      <dgm:spPr/>
      <dgm:t>
        <a:bodyPr/>
        <a:lstStyle/>
        <a:p>
          <a:endParaRPr lang="en-US"/>
        </a:p>
      </dgm:t>
    </dgm:pt>
    <dgm:pt modelId="{1ADE4837-367D-4F96-A41B-28BB21B5A0F4}" type="pres">
      <dgm:prSet presAssocID="{12F9EF36-370B-42EA-AA06-DDCABCDC948A}" presName="wedge4" presStyleLbl="node1" presStyleIdx="3" presStyleCnt="7"/>
      <dgm:spPr/>
      <dgm:t>
        <a:bodyPr/>
        <a:lstStyle/>
        <a:p>
          <a:endParaRPr lang="en-US"/>
        </a:p>
      </dgm:t>
    </dgm:pt>
    <dgm:pt modelId="{5509AE19-F378-4B21-BD30-1F7C6CDD85C6}" type="pres">
      <dgm:prSet presAssocID="{12F9EF36-370B-42EA-AA06-DDCABCDC948A}" presName="wedge4Tx" presStyleLbl="node1" presStyleIdx="3" presStyleCnt="7">
        <dgm:presLayoutVars>
          <dgm:chMax val="0"/>
          <dgm:chPref val="0"/>
          <dgm:bulletEnabled val="1"/>
        </dgm:presLayoutVars>
      </dgm:prSet>
      <dgm:spPr/>
      <dgm:t>
        <a:bodyPr/>
        <a:lstStyle/>
        <a:p>
          <a:endParaRPr lang="en-US"/>
        </a:p>
      </dgm:t>
    </dgm:pt>
    <dgm:pt modelId="{EEFDA6AF-7EEC-479B-9405-3F2DD5F552B6}" type="pres">
      <dgm:prSet presAssocID="{12F9EF36-370B-42EA-AA06-DDCABCDC948A}" presName="wedge5" presStyleLbl="node1" presStyleIdx="4" presStyleCnt="7"/>
      <dgm:spPr/>
      <dgm:t>
        <a:bodyPr/>
        <a:lstStyle/>
        <a:p>
          <a:endParaRPr lang="en-US"/>
        </a:p>
      </dgm:t>
    </dgm:pt>
    <dgm:pt modelId="{65E1D49D-4A83-48CC-9ED0-63F4E79E3257}" type="pres">
      <dgm:prSet presAssocID="{12F9EF36-370B-42EA-AA06-DDCABCDC948A}" presName="wedge5Tx" presStyleLbl="node1" presStyleIdx="4" presStyleCnt="7">
        <dgm:presLayoutVars>
          <dgm:chMax val="0"/>
          <dgm:chPref val="0"/>
          <dgm:bulletEnabled val="1"/>
        </dgm:presLayoutVars>
      </dgm:prSet>
      <dgm:spPr/>
      <dgm:t>
        <a:bodyPr/>
        <a:lstStyle/>
        <a:p>
          <a:endParaRPr lang="en-US"/>
        </a:p>
      </dgm:t>
    </dgm:pt>
    <dgm:pt modelId="{71D51070-8D2B-4D30-9934-7FC359A44D98}" type="pres">
      <dgm:prSet presAssocID="{12F9EF36-370B-42EA-AA06-DDCABCDC948A}" presName="wedge6" presStyleLbl="node1" presStyleIdx="5" presStyleCnt="7"/>
      <dgm:spPr/>
      <dgm:t>
        <a:bodyPr/>
        <a:lstStyle/>
        <a:p>
          <a:endParaRPr lang="en-US"/>
        </a:p>
      </dgm:t>
    </dgm:pt>
    <dgm:pt modelId="{0441AF4D-ECE4-4138-BE4D-55BCA755FBB0}" type="pres">
      <dgm:prSet presAssocID="{12F9EF36-370B-42EA-AA06-DDCABCDC948A}" presName="wedge6Tx" presStyleLbl="node1" presStyleIdx="5" presStyleCnt="7">
        <dgm:presLayoutVars>
          <dgm:chMax val="0"/>
          <dgm:chPref val="0"/>
          <dgm:bulletEnabled val="1"/>
        </dgm:presLayoutVars>
      </dgm:prSet>
      <dgm:spPr/>
      <dgm:t>
        <a:bodyPr/>
        <a:lstStyle/>
        <a:p>
          <a:endParaRPr lang="en-US"/>
        </a:p>
      </dgm:t>
    </dgm:pt>
    <dgm:pt modelId="{43668326-B7A3-44C7-B63D-A119279BBB5B}" type="pres">
      <dgm:prSet presAssocID="{12F9EF36-370B-42EA-AA06-DDCABCDC948A}" presName="wedge7" presStyleLbl="node1" presStyleIdx="6" presStyleCnt="7"/>
      <dgm:spPr/>
      <dgm:t>
        <a:bodyPr/>
        <a:lstStyle/>
        <a:p>
          <a:endParaRPr lang="en-US"/>
        </a:p>
      </dgm:t>
    </dgm:pt>
    <dgm:pt modelId="{DB9AFD7E-C0B6-4E0E-8887-DD58A131CA9F}" type="pres">
      <dgm:prSet presAssocID="{12F9EF36-370B-42EA-AA06-DDCABCDC948A}" presName="wedge7Tx" presStyleLbl="node1" presStyleIdx="6" presStyleCnt="7">
        <dgm:presLayoutVars>
          <dgm:chMax val="0"/>
          <dgm:chPref val="0"/>
          <dgm:bulletEnabled val="1"/>
        </dgm:presLayoutVars>
      </dgm:prSet>
      <dgm:spPr/>
      <dgm:t>
        <a:bodyPr/>
        <a:lstStyle/>
        <a:p>
          <a:endParaRPr lang="en-US"/>
        </a:p>
      </dgm:t>
    </dgm:pt>
  </dgm:ptLst>
  <dgm:cxnLst>
    <dgm:cxn modelId="{FFC8BA97-8004-4DAB-9724-6E58D1BF03CB}" type="presOf" srcId="{972B007E-9EAD-44C1-B4B6-57FA6936C743}" destId="{43668326-B7A3-44C7-B63D-A119279BBB5B}" srcOrd="0" destOrd="0" presId="urn:microsoft.com/office/officeart/2005/8/layout/chart3"/>
    <dgm:cxn modelId="{0F57F1AB-24C6-41DC-88F9-750E1857FDD2}" type="presOf" srcId="{12F9EF36-370B-42EA-AA06-DDCABCDC948A}" destId="{59D02078-E611-4AD1-B550-7BEC523B5D5F}" srcOrd="0" destOrd="0" presId="urn:microsoft.com/office/officeart/2005/8/layout/chart3"/>
    <dgm:cxn modelId="{89A0AD78-9DA0-48D8-BF74-4A8021104E97}" type="presOf" srcId="{A7E186EE-8153-41BB-945F-BF3865E8628A}" destId="{0441AF4D-ECE4-4138-BE4D-55BCA755FBB0}" srcOrd="1" destOrd="0" presId="urn:microsoft.com/office/officeart/2005/8/layout/chart3"/>
    <dgm:cxn modelId="{D0241DAA-6B67-4581-8BD1-945B285FE83C}" type="presOf" srcId="{972B007E-9EAD-44C1-B4B6-57FA6936C743}" destId="{DB9AFD7E-C0B6-4E0E-8887-DD58A131CA9F}" srcOrd="1" destOrd="0" presId="urn:microsoft.com/office/officeart/2005/8/layout/chart3"/>
    <dgm:cxn modelId="{D7C71FE0-38E8-4502-80E6-985AD63161D3}" srcId="{12F9EF36-370B-42EA-AA06-DDCABCDC948A}" destId="{468D7C9D-7F28-4BF8-BFDD-F428B7B47C91}" srcOrd="3" destOrd="0" parTransId="{A3FE9721-DDC8-465E-83C5-AEABB824BDCE}" sibTransId="{35DDEE03-AA7C-4741-A449-98F26B0447A6}"/>
    <dgm:cxn modelId="{859EB928-B41D-4B6C-B490-A58489ABC6ED}" srcId="{12F9EF36-370B-42EA-AA06-DDCABCDC948A}" destId="{90154B60-78D6-40E9-B87D-AEB41E68E03C}" srcOrd="4" destOrd="0" parTransId="{84CEA144-7AA4-44D9-928D-47F846A1D56B}" sibTransId="{BD5B5D6A-D3D0-40DB-B200-92C66E040D5C}"/>
    <dgm:cxn modelId="{1DEC6696-2253-4C46-ABEC-FDB68CC46385}" type="presOf" srcId="{10559916-911D-4601-800F-BE845402371F}" destId="{0993B4E7-15FF-4F15-A517-D6D53C49EA9A}" srcOrd="1" destOrd="0" presId="urn:microsoft.com/office/officeart/2005/8/layout/chart3"/>
    <dgm:cxn modelId="{9E754D3E-090D-4CF3-9D9D-C5016145CD5E}" type="presOf" srcId="{8D2EA1DE-A4AA-409A-B085-5F1C932FBBBE}" destId="{165564B8-A936-4ADB-AA25-C09AAC487F65}" srcOrd="0" destOrd="0" presId="urn:microsoft.com/office/officeart/2005/8/layout/chart3"/>
    <dgm:cxn modelId="{3A0B37C9-3EAF-4B00-89AA-558C2E1BCA95}" srcId="{12F9EF36-370B-42EA-AA06-DDCABCDC948A}" destId="{972B007E-9EAD-44C1-B4B6-57FA6936C743}" srcOrd="6" destOrd="0" parTransId="{3C430BF0-29F3-4DB9-965A-ABEEB289D88F}" sibTransId="{1C5E7503-E585-4A72-BC4E-4A761F9255FC}"/>
    <dgm:cxn modelId="{9C29342C-A35E-49B0-8425-298CA6E49B02}" type="presOf" srcId="{8D2EA1DE-A4AA-409A-B085-5F1C932FBBBE}" destId="{B350EE43-AD5B-4916-B4E3-046972608388}" srcOrd="1" destOrd="0" presId="urn:microsoft.com/office/officeart/2005/8/layout/chart3"/>
    <dgm:cxn modelId="{124EF75A-87D8-4DD1-A524-5DFA450208EB}" type="presOf" srcId="{8E817EFF-A011-401C-900D-F4AA0CCFF903}" destId="{38A3137D-D8CA-4789-A722-F4F690D4EE01}" srcOrd="0" destOrd="0" presId="urn:microsoft.com/office/officeart/2005/8/layout/chart3"/>
    <dgm:cxn modelId="{EF7C2B16-07C1-4391-8A19-A7F6933D01D4}" type="presOf" srcId="{A7E186EE-8153-41BB-945F-BF3865E8628A}" destId="{71D51070-8D2B-4D30-9934-7FC359A44D98}" srcOrd="0" destOrd="0" presId="urn:microsoft.com/office/officeart/2005/8/layout/chart3"/>
    <dgm:cxn modelId="{9521A01F-1860-4957-993D-7CE1C9FCA6D7}" srcId="{12F9EF36-370B-42EA-AA06-DDCABCDC948A}" destId="{A7E186EE-8153-41BB-945F-BF3865E8628A}" srcOrd="5" destOrd="0" parTransId="{941810B8-0F75-481E-9109-E092DA102056}" sibTransId="{2D5C09D6-58F5-46AD-A07E-565086AA7FAF}"/>
    <dgm:cxn modelId="{16ABC225-C97C-422E-893B-C14B76EC127A}" srcId="{12F9EF36-370B-42EA-AA06-DDCABCDC948A}" destId="{8D2EA1DE-A4AA-409A-B085-5F1C932FBBBE}" srcOrd="0" destOrd="0" parTransId="{312B61A5-2791-4D8F-B45A-99A396255832}" sibTransId="{CC63B7F1-AF2B-4721-8871-C72F9A43077E}"/>
    <dgm:cxn modelId="{C8C8FEB1-7B00-4043-8680-3512977E80A6}" type="presOf" srcId="{90154B60-78D6-40E9-B87D-AEB41E68E03C}" destId="{65E1D49D-4A83-48CC-9ED0-63F4E79E3257}" srcOrd="1" destOrd="0" presId="urn:microsoft.com/office/officeart/2005/8/layout/chart3"/>
    <dgm:cxn modelId="{45407251-8B9F-4F86-A6BC-AF9CF1A36549}" srcId="{12F9EF36-370B-42EA-AA06-DDCABCDC948A}" destId="{8E817EFF-A011-401C-900D-F4AA0CCFF903}" srcOrd="2" destOrd="0" parTransId="{2D7A8BE5-21AD-48C0-9424-F7268C8FDFEF}" sibTransId="{4DE05D3F-043F-412F-81BC-BC33676BCB81}"/>
    <dgm:cxn modelId="{7FFF7688-EF72-420E-B788-0D5EF63EE19D}" type="presOf" srcId="{8E817EFF-A011-401C-900D-F4AA0CCFF903}" destId="{5E2017DA-8D45-4352-A461-D034DC2D406B}" srcOrd="1" destOrd="0" presId="urn:microsoft.com/office/officeart/2005/8/layout/chart3"/>
    <dgm:cxn modelId="{C03DC17C-A3DA-4BA4-BEAD-E1306238D693}" type="presOf" srcId="{468D7C9D-7F28-4BF8-BFDD-F428B7B47C91}" destId="{5509AE19-F378-4B21-BD30-1F7C6CDD85C6}" srcOrd="1" destOrd="0" presId="urn:microsoft.com/office/officeart/2005/8/layout/chart3"/>
    <dgm:cxn modelId="{798EBBFC-8A47-4DBD-A3A1-40D1FDAD72AA}" type="presOf" srcId="{90154B60-78D6-40E9-B87D-AEB41E68E03C}" destId="{EEFDA6AF-7EEC-479B-9405-3F2DD5F552B6}" srcOrd="0" destOrd="0" presId="urn:microsoft.com/office/officeart/2005/8/layout/chart3"/>
    <dgm:cxn modelId="{9C5BD9ED-6841-49E6-96ED-B3C64BC1D70D}" type="presOf" srcId="{468D7C9D-7F28-4BF8-BFDD-F428B7B47C91}" destId="{1ADE4837-367D-4F96-A41B-28BB21B5A0F4}" srcOrd="0" destOrd="0" presId="urn:microsoft.com/office/officeart/2005/8/layout/chart3"/>
    <dgm:cxn modelId="{66548F21-9D25-44F0-BD3C-6C7D8331637F}" type="presOf" srcId="{10559916-911D-4601-800F-BE845402371F}" destId="{FE874C0C-D102-47B6-A676-21B44E55724B}" srcOrd="0" destOrd="0" presId="urn:microsoft.com/office/officeart/2005/8/layout/chart3"/>
    <dgm:cxn modelId="{F52E45C1-0AA6-4FA1-A59F-8F8016B577C8}" srcId="{12F9EF36-370B-42EA-AA06-DDCABCDC948A}" destId="{10559916-911D-4601-800F-BE845402371F}" srcOrd="1" destOrd="0" parTransId="{68722249-EE8B-4FEF-ACE3-5B43A484F1DB}" sibTransId="{B58FA6F4-5E94-4D97-A147-8E66572800C1}"/>
    <dgm:cxn modelId="{0CEE403F-E918-4DCD-919E-58C9943C4314}" type="presParOf" srcId="{59D02078-E611-4AD1-B550-7BEC523B5D5F}" destId="{165564B8-A936-4ADB-AA25-C09AAC487F65}" srcOrd="0" destOrd="0" presId="urn:microsoft.com/office/officeart/2005/8/layout/chart3"/>
    <dgm:cxn modelId="{A26E6C7A-8B58-441F-9C18-9000D4BBA348}" type="presParOf" srcId="{59D02078-E611-4AD1-B550-7BEC523B5D5F}" destId="{B350EE43-AD5B-4916-B4E3-046972608388}" srcOrd="1" destOrd="0" presId="urn:microsoft.com/office/officeart/2005/8/layout/chart3"/>
    <dgm:cxn modelId="{7F9B7002-0F36-42AB-86B1-7F0ED56F42EA}" type="presParOf" srcId="{59D02078-E611-4AD1-B550-7BEC523B5D5F}" destId="{FE874C0C-D102-47B6-A676-21B44E55724B}" srcOrd="2" destOrd="0" presId="urn:microsoft.com/office/officeart/2005/8/layout/chart3"/>
    <dgm:cxn modelId="{59145B04-0CDF-4844-B430-530FFE0CF4CA}" type="presParOf" srcId="{59D02078-E611-4AD1-B550-7BEC523B5D5F}" destId="{0993B4E7-15FF-4F15-A517-D6D53C49EA9A}" srcOrd="3" destOrd="0" presId="urn:microsoft.com/office/officeart/2005/8/layout/chart3"/>
    <dgm:cxn modelId="{9D49B56E-4B95-4C81-A401-52E68D3BF97E}" type="presParOf" srcId="{59D02078-E611-4AD1-B550-7BEC523B5D5F}" destId="{38A3137D-D8CA-4789-A722-F4F690D4EE01}" srcOrd="4" destOrd="0" presId="urn:microsoft.com/office/officeart/2005/8/layout/chart3"/>
    <dgm:cxn modelId="{DB25FCF4-B1A1-4A4A-9852-25D5D450610A}" type="presParOf" srcId="{59D02078-E611-4AD1-B550-7BEC523B5D5F}" destId="{5E2017DA-8D45-4352-A461-D034DC2D406B}" srcOrd="5" destOrd="0" presId="urn:microsoft.com/office/officeart/2005/8/layout/chart3"/>
    <dgm:cxn modelId="{5513C244-826F-4F23-BDD3-482A4F526F05}" type="presParOf" srcId="{59D02078-E611-4AD1-B550-7BEC523B5D5F}" destId="{1ADE4837-367D-4F96-A41B-28BB21B5A0F4}" srcOrd="6" destOrd="0" presId="urn:microsoft.com/office/officeart/2005/8/layout/chart3"/>
    <dgm:cxn modelId="{CF776DFD-CC7F-46C8-89CA-59D590445F51}" type="presParOf" srcId="{59D02078-E611-4AD1-B550-7BEC523B5D5F}" destId="{5509AE19-F378-4B21-BD30-1F7C6CDD85C6}" srcOrd="7" destOrd="0" presId="urn:microsoft.com/office/officeart/2005/8/layout/chart3"/>
    <dgm:cxn modelId="{C3413CF9-C2E7-432F-86B0-A0A3154CD7DF}" type="presParOf" srcId="{59D02078-E611-4AD1-B550-7BEC523B5D5F}" destId="{EEFDA6AF-7EEC-479B-9405-3F2DD5F552B6}" srcOrd="8" destOrd="0" presId="urn:microsoft.com/office/officeart/2005/8/layout/chart3"/>
    <dgm:cxn modelId="{C1A1555E-3B64-46ED-A0B3-0791749C10DA}" type="presParOf" srcId="{59D02078-E611-4AD1-B550-7BEC523B5D5F}" destId="{65E1D49D-4A83-48CC-9ED0-63F4E79E3257}" srcOrd="9" destOrd="0" presId="urn:microsoft.com/office/officeart/2005/8/layout/chart3"/>
    <dgm:cxn modelId="{80FFAC5C-67FC-4B29-80A2-C846AB0686EE}" type="presParOf" srcId="{59D02078-E611-4AD1-B550-7BEC523B5D5F}" destId="{71D51070-8D2B-4D30-9934-7FC359A44D98}" srcOrd="10" destOrd="0" presId="urn:microsoft.com/office/officeart/2005/8/layout/chart3"/>
    <dgm:cxn modelId="{F48E374D-0E66-4AB0-88B4-3FEFF741A9CC}" type="presParOf" srcId="{59D02078-E611-4AD1-B550-7BEC523B5D5F}" destId="{0441AF4D-ECE4-4138-BE4D-55BCA755FBB0}" srcOrd="11" destOrd="0" presId="urn:microsoft.com/office/officeart/2005/8/layout/chart3"/>
    <dgm:cxn modelId="{8C565D5F-1CA8-458C-B741-764936B04F17}" type="presParOf" srcId="{59D02078-E611-4AD1-B550-7BEC523B5D5F}" destId="{43668326-B7A3-44C7-B63D-A119279BBB5B}" srcOrd="12" destOrd="0" presId="urn:microsoft.com/office/officeart/2005/8/layout/chart3"/>
    <dgm:cxn modelId="{988ED82C-18B9-4509-A201-F31199B94768}" type="presParOf" srcId="{59D02078-E611-4AD1-B550-7BEC523B5D5F}" destId="{DB9AFD7E-C0B6-4E0E-8887-DD58A131CA9F}" srcOrd="13"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B2558-5A95-44E2-A4FE-466C387FBB5D}">
      <dsp:nvSpPr>
        <dsp:cNvPr id="0" name=""/>
        <dsp:cNvSpPr/>
      </dsp:nvSpPr>
      <dsp:spPr>
        <a:xfrm>
          <a:off x="460905" y="1047"/>
          <a:ext cx="3479899" cy="2087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GB" sz="5400" kern="1200" dirty="0" smtClean="0"/>
            <a:t>Incident reporting</a:t>
          </a:r>
          <a:endParaRPr lang="en-GB" sz="5400" kern="1200" dirty="0"/>
        </a:p>
      </dsp:txBody>
      <dsp:txXfrm>
        <a:off x="460905" y="1047"/>
        <a:ext cx="3479899" cy="2087939"/>
      </dsp:txXfrm>
    </dsp:sp>
    <dsp:sp modelId="{D462F5CF-B40A-4FAD-A204-C63321C4816C}">
      <dsp:nvSpPr>
        <dsp:cNvPr id="0" name=""/>
        <dsp:cNvSpPr/>
      </dsp:nvSpPr>
      <dsp:spPr>
        <a:xfrm>
          <a:off x="4288794" y="1047"/>
          <a:ext cx="3479899" cy="2087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GB" sz="5400" kern="1200" dirty="0" smtClean="0"/>
            <a:t>Root cause analysis</a:t>
          </a:r>
          <a:endParaRPr lang="en-GB" sz="5400" kern="1200" dirty="0"/>
        </a:p>
      </dsp:txBody>
      <dsp:txXfrm>
        <a:off x="4288794" y="1047"/>
        <a:ext cx="3479899" cy="2087939"/>
      </dsp:txXfrm>
    </dsp:sp>
    <dsp:sp modelId="{623AB140-BBDF-4E8B-ADC6-863236E41D95}">
      <dsp:nvSpPr>
        <dsp:cNvPr id="0" name=""/>
        <dsp:cNvSpPr/>
      </dsp:nvSpPr>
      <dsp:spPr>
        <a:xfrm>
          <a:off x="2374850" y="2436976"/>
          <a:ext cx="3479899" cy="2087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GB" sz="5400" kern="1200" dirty="0" smtClean="0"/>
            <a:t>Never events</a:t>
          </a:r>
          <a:endParaRPr lang="en-GB" sz="5400" kern="1200" dirty="0"/>
        </a:p>
      </dsp:txBody>
      <dsp:txXfrm>
        <a:off x="2374850" y="2436976"/>
        <a:ext cx="3479899" cy="20879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51181-C7A3-4B42-B813-12778AADB4FD}">
      <dsp:nvSpPr>
        <dsp:cNvPr id="0" name=""/>
        <dsp:cNvSpPr/>
      </dsp:nvSpPr>
      <dsp:spPr>
        <a:xfrm>
          <a:off x="460905" y="1047"/>
          <a:ext cx="3479899" cy="2087939"/>
        </a:xfrm>
        <a:prstGeom prst="rect">
          <a:avLst/>
        </a:prstGeom>
        <a:solidFill>
          <a:schemeClr val="dk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n-US" sz="4800" kern="1200" dirty="0" smtClean="0"/>
            <a:t>Simple</a:t>
          </a:r>
          <a:endParaRPr lang="en-US" sz="4800" kern="1200" dirty="0"/>
        </a:p>
      </dsp:txBody>
      <dsp:txXfrm>
        <a:off x="460905" y="1047"/>
        <a:ext cx="3479899" cy="2087939"/>
      </dsp:txXfrm>
    </dsp:sp>
    <dsp:sp modelId="{8C299893-8390-4E8F-B7C1-BB77379C54A9}">
      <dsp:nvSpPr>
        <dsp:cNvPr id="0" name=""/>
        <dsp:cNvSpPr/>
      </dsp:nvSpPr>
      <dsp:spPr>
        <a:xfrm>
          <a:off x="4288794" y="1047"/>
          <a:ext cx="3479899" cy="2087939"/>
        </a:xfrm>
        <a:prstGeom prst="rect">
          <a:avLst/>
        </a:prstGeom>
        <a:solidFill>
          <a:schemeClr val="dk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n-US" sz="4800" kern="1200" dirty="0" smtClean="0"/>
            <a:t>Complicated</a:t>
          </a:r>
          <a:endParaRPr lang="en-US" sz="4800" kern="1200" dirty="0"/>
        </a:p>
      </dsp:txBody>
      <dsp:txXfrm>
        <a:off x="4288794" y="1047"/>
        <a:ext cx="3479899" cy="2087939"/>
      </dsp:txXfrm>
    </dsp:sp>
    <dsp:sp modelId="{8A27E146-3AC8-4D65-BE98-96335A921A6F}">
      <dsp:nvSpPr>
        <dsp:cNvPr id="0" name=""/>
        <dsp:cNvSpPr/>
      </dsp:nvSpPr>
      <dsp:spPr>
        <a:xfrm>
          <a:off x="2374850" y="2436976"/>
          <a:ext cx="3479899" cy="2087939"/>
        </a:xfrm>
        <a:prstGeom prst="rect">
          <a:avLst/>
        </a:prstGeom>
        <a:solidFill>
          <a:schemeClr val="dk2">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a:lnSpc>
              <a:spcPct val="90000"/>
            </a:lnSpc>
            <a:spcBef>
              <a:spcPct val="0"/>
            </a:spcBef>
            <a:spcAft>
              <a:spcPct val="35000"/>
            </a:spcAft>
          </a:pPr>
          <a:r>
            <a:rPr lang="en-US" sz="4800" kern="1200" dirty="0" smtClean="0"/>
            <a:t>Complex</a:t>
          </a:r>
          <a:endParaRPr lang="en-US" sz="4800" kern="1200" dirty="0"/>
        </a:p>
      </dsp:txBody>
      <dsp:txXfrm>
        <a:off x="2374850" y="2436976"/>
        <a:ext cx="3479899" cy="20879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51181-C7A3-4B42-B813-12778AADB4FD}">
      <dsp:nvSpPr>
        <dsp:cNvPr id="0" name=""/>
        <dsp:cNvSpPr/>
      </dsp:nvSpPr>
      <dsp:spPr>
        <a:xfrm>
          <a:off x="460905" y="1047"/>
          <a:ext cx="3479899" cy="2087939"/>
        </a:xfrm>
        <a:prstGeom prst="rect">
          <a:avLst/>
        </a:prstGeom>
        <a:solidFill>
          <a:schemeClr val="tx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US" sz="5800" kern="1200" dirty="0" smtClean="0"/>
            <a:t>Ultra safe</a:t>
          </a:r>
          <a:endParaRPr lang="en-US" sz="5800" kern="1200" dirty="0"/>
        </a:p>
      </dsp:txBody>
      <dsp:txXfrm>
        <a:off x="460905" y="1047"/>
        <a:ext cx="3479899" cy="2087939"/>
      </dsp:txXfrm>
    </dsp:sp>
    <dsp:sp modelId="{8C299893-8390-4E8F-B7C1-BB77379C54A9}">
      <dsp:nvSpPr>
        <dsp:cNvPr id="0" name=""/>
        <dsp:cNvSpPr/>
      </dsp:nvSpPr>
      <dsp:spPr>
        <a:xfrm>
          <a:off x="4288794" y="1047"/>
          <a:ext cx="3479899" cy="2087939"/>
        </a:xfrm>
        <a:prstGeom prst="rect">
          <a:avLst/>
        </a:prstGeom>
        <a:solidFill>
          <a:schemeClr val="tx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US" sz="5800" kern="1200" dirty="0" smtClean="0"/>
            <a:t>High Reliability</a:t>
          </a:r>
          <a:endParaRPr lang="en-US" sz="5800" kern="1200" dirty="0"/>
        </a:p>
      </dsp:txBody>
      <dsp:txXfrm>
        <a:off x="4288794" y="1047"/>
        <a:ext cx="3479899" cy="2087939"/>
      </dsp:txXfrm>
    </dsp:sp>
    <dsp:sp modelId="{8A27E146-3AC8-4D65-BE98-96335A921A6F}">
      <dsp:nvSpPr>
        <dsp:cNvPr id="0" name=""/>
        <dsp:cNvSpPr/>
      </dsp:nvSpPr>
      <dsp:spPr>
        <a:xfrm>
          <a:off x="2374850" y="2436976"/>
          <a:ext cx="3479899" cy="2087939"/>
        </a:xfrm>
        <a:prstGeom prst="rect">
          <a:avLst/>
        </a:prstGeom>
        <a:solidFill>
          <a:schemeClr val="tx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US" sz="5800" kern="1200" dirty="0" smtClean="0"/>
            <a:t>Ultra adaptive</a:t>
          </a:r>
          <a:endParaRPr lang="en-US" sz="5800" kern="1200" dirty="0"/>
        </a:p>
      </dsp:txBody>
      <dsp:txXfrm>
        <a:off x="2374850" y="2436976"/>
        <a:ext cx="3479899" cy="208793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87ADC7-73E6-437D-AADD-F8DC9BF9FBDB}">
      <dsp:nvSpPr>
        <dsp:cNvPr id="0" name=""/>
        <dsp:cNvSpPr/>
      </dsp:nvSpPr>
      <dsp:spPr>
        <a:xfrm>
          <a:off x="0" y="0"/>
          <a:ext cx="7920880"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3C26742-1F89-4691-B169-A1C3FE7B4184}">
      <dsp:nvSpPr>
        <dsp:cNvPr id="0" name=""/>
        <dsp:cNvSpPr/>
      </dsp:nvSpPr>
      <dsp:spPr>
        <a:xfrm>
          <a:off x="0" y="0"/>
          <a:ext cx="1584176" cy="52159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rtl="0">
            <a:lnSpc>
              <a:spcPct val="90000"/>
            </a:lnSpc>
            <a:spcBef>
              <a:spcPct val="0"/>
            </a:spcBef>
            <a:spcAft>
              <a:spcPct val="35000"/>
            </a:spcAft>
          </a:pPr>
          <a:r>
            <a:rPr lang="en-GB" sz="2200" kern="1200" dirty="0" smtClean="0"/>
            <a:t>People make countless adjustments during their work</a:t>
          </a:r>
          <a:endParaRPr lang="en-GB" sz="2200" kern="1200" dirty="0"/>
        </a:p>
      </dsp:txBody>
      <dsp:txXfrm>
        <a:off x="0" y="0"/>
        <a:ext cx="1584176" cy="5215934"/>
      </dsp:txXfrm>
    </dsp:sp>
    <dsp:sp modelId="{A4556A23-1E06-4AD7-8AE7-EE5D6059BB26}">
      <dsp:nvSpPr>
        <dsp:cNvPr id="0" name=""/>
        <dsp:cNvSpPr/>
      </dsp:nvSpPr>
      <dsp:spPr>
        <a:xfrm>
          <a:off x="1702989" y="121229"/>
          <a:ext cx="3049538" cy="2424594"/>
        </a:xfrm>
        <a:prstGeom prst="rect">
          <a:avLst/>
        </a:prstGeom>
        <a:solidFill>
          <a:srgbClr val="00B050"/>
        </a:solidFill>
        <a:ln>
          <a:solidFill>
            <a:srgbClr val="00B050"/>
          </a:solid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lvl="0" algn="l" defTabSz="1600200" rtl="0">
            <a:lnSpc>
              <a:spcPct val="90000"/>
            </a:lnSpc>
            <a:spcBef>
              <a:spcPct val="0"/>
            </a:spcBef>
            <a:spcAft>
              <a:spcPct val="35000"/>
            </a:spcAft>
          </a:pPr>
          <a:r>
            <a:rPr lang="en-GB" sz="3600" kern="1200" dirty="0" smtClean="0">
              <a:solidFill>
                <a:schemeClr val="bg1"/>
              </a:solidFill>
            </a:rPr>
            <a:t>Most of these lead to success</a:t>
          </a:r>
          <a:endParaRPr lang="en-GB" sz="3600" kern="1200" dirty="0">
            <a:solidFill>
              <a:schemeClr val="bg1"/>
            </a:solidFill>
          </a:endParaRPr>
        </a:p>
      </dsp:txBody>
      <dsp:txXfrm>
        <a:off x="1702989" y="121229"/>
        <a:ext cx="3049538" cy="2424594"/>
      </dsp:txXfrm>
    </dsp:sp>
    <dsp:sp modelId="{1991D443-7CE7-4787-A43E-323654CA3174}">
      <dsp:nvSpPr>
        <dsp:cNvPr id="0" name=""/>
        <dsp:cNvSpPr/>
      </dsp:nvSpPr>
      <dsp:spPr>
        <a:xfrm>
          <a:off x="1584175" y="2545824"/>
          <a:ext cx="633670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3B30E15-A4A4-40C3-BD82-DAF57F662BD6}">
      <dsp:nvSpPr>
        <dsp:cNvPr id="0" name=""/>
        <dsp:cNvSpPr/>
      </dsp:nvSpPr>
      <dsp:spPr>
        <a:xfrm>
          <a:off x="1702989" y="2667054"/>
          <a:ext cx="3049538" cy="2424594"/>
        </a:xfrm>
        <a:prstGeom prst="rect">
          <a:avLst/>
        </a:prstGeom>
        <a:solidFill>
          <a:srgbClr val="FF0000"/>
        </a:solidFill>
        <a:ln>
          <a:solidFill>
            <a:srgbClr val="FF0000"/>
          </a:solid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rtl="0">
            <a:lnSpc>
              <a:spcPct val="90000"/>
            </a:lnSpc>
            <a:spcBef>
              <a:spcPct val="0"/>
            </a:spcBef>
            <a:spcAft>
              <a:spcPct val="35000"/>
            </a:spcAft>
          </a:pPr>
          <a:r>
            <a:rPr lang="en-GB" sz="4000" kern="1200" dirty="0" smtClean="0">
              <a:solidFill>
                <a:schemeClr val="bg1"/>
              </a:solidFill>
            </a:rPr>
            <a:t>Some lead to failure</a:t>
          </a:r>
          <a:endParaRPr lang="en-GB" sz="4000" kern="1200" dirty="0">
            <a:solidFill>
              <a:schemeClr val="bg1"/>
            </a:solidFill>
          </a:endParaRPr>
        </a:p>
      </dsp:txBody>
      <dsp:txXfrm>
        <a:off x="1702989" y="2667054"/>
        <a:ext cx="3049538" cy="2424594"/>
      </dsp:txXfrm>
    </dsp:sp>
    <dsp:sp modelId="{3E53DF08-E939-4D73-9AE6-77B4867FCB73}">
      <dsp:nvSpPr>
        <dsp:cNvPr id="0" name=""/>
        <dsp:cNvSpPr/>
      </dsp:nvSpPr>
      <dsp:spPr>
        <a:xfrm>
          <a:off x="4871341" y="2667054"/>
          <a:ext cx="3049538" cy="1212297"/>
        </a:xfrm>
        <a:prstGeom prst="rect">
          <a:avLst/>
        </a:prstGeom>
        <a:solidFill>
          <a:srgbClr val="0070C0"/>
        </a:solidFill>
        <a:ln>
          <a:solidFill>
            <a:srgbClr val="0070C0"/>
          </a:solid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GB" sz="3200" kern="1200" dirty="0" smtClean="0">
              <a:solidFill>
                <a:schemeClr val="bg1"/>
              </a:solidFill>
            </a:rPr>
            <a:t>This is just work</a:t>
          </a:r>
          <a:endParaRPr lang="en-GB" sz="3200" kern="1200" dirty="0">
            <a:solidFill>
              <a:schemeClr val="bg1"/>
            </a:solidFill>
          </a:endParaRPr>
        </a:p>
      </dsp:txBody>
      <dsp:txXfrm>
        <a:off x="4871341" y="2667054"/>
        <a:ext cx="3049538" cy="1212297"/>
      </dsp:txXfrm>
    </dsp:sp>
    <dsp:sp modelId="{B9138157-9B4D-49BD-BF11-670B7ECD932D}">
      <dsp:nvSpPr>
        <dsp:cNvPr id="0" name=""/>
        <dsp:cNvSpPr/>
      </dsp:nvSpPr>
      <dsp:spPr>
        <a:xfrm>
          <a:off x="4752527" y="3879351"/>
          <a:ext cx="304953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FDAC55D-ADA7-43AA-9C44-D9E046ABCF63}">
      <dsp:nvSpPr>
        <dsp:cNvPr id="0" name=""/>
        <dsp:cNvSpPr/>
      </dsp:nvSpPr>
      <dsp:spPr>
        <a:xfrm>
          <a:off x="4871341" y="3879351"/>
          <a:ext cx="3049538" cy="1212297"/>
        </a:xfrm>
        <a:prstGeom prst="rect">
          <a:avLst/>
        </a:prstGeom>
        <a:solidFill>
          <a:srgbClr val="0070C0"/>
        </a:solidFill>
        <a:ln>
          <a:solidFill>
            <a:srgbClr val="0070C0"/>
          </a:solid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lvl="0" algn="l" defTabSz="1422400" rtl="0">
            <a:lnSpc>
              <a:spcPct val="90000"/>
            </a:lnSpc>
            <a:spcBef>
              <a:spcPct val="0"/>
            </a:spcBef>
            <a:spcAft>
              <a:spcPct val="35000"/>
            </a:spcAft>
          </a:pPr>
          <a:r>
            <a:rPr lang="en-GB" sz="3200" kern="1200" dirty="0" smtClean="0">
              <a:solidFill>
                <a:schemeClr val="bg1"/>
              </a:solidFill>
            </a:rPr>
            <a:t>Take the blame out of failure</a:t>
          </a:r>
          <a:endParaRPr lang="en-GB" sz="3200" kern="1200" dirty="0">
            <a:solidFill>
              <a:schemeClr val="bg1"/>
            </a:solidFill>
          </a:endParaRPr>
        </a:p>
      </dsp:txBody>
      <dsp:txXfrm>
        <a:off x="4871341" y="3879351"/>
        <a:ext cx="3049538" cy="1212297"/>
      </dsp:txXfrm>
    </dsp:sp>
    <dsp:sp modelId="{F765F641-946C-47E9-B050-F759C4ADBEF9}">
      <dsp:nvSpPr>
        <dsp:cNvPr id="0" name=""/>
        <dsp:cNvSpPr/>
      </dsp:nvSpPr>
      <dsp:spPr>
        <a:xfrm>
          <a:off x="1584175" y="5091649"/>
          <a:ext cx="6336704"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F9914E-1790-4678-A0A7-EE2670B23B78}">
      <dsp:nvSpPr>
        <dsp:cNvPr id="0" name=""/>
        <dsp:cNvSpPr/>
      </dsp:nvSpPr>
      <dsp:spPr>
        <a:xfrm rot="20426390">
          <a:off x="285369" y="2808497"/>
          <a:ext cx="2991019" cy="868020"/>
        </a:xfrm>
        <a:prstGeom prst="roundRect">
          <a:avLst>
            <a:gd name="adj" fmla="val 10000"/>
          </a:avLst>
        </a:prstGeom>
        <a:solidFill>
          <a:schemeClr val="accent1">
            <a:alpha val="90000"/>
          </a:schemeClr>
        </a:solidFill>
        <a:ln w="254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GB" sz="4000" kern="1200" dirty="0" smtClean="0">
              <a:solidFill>
                <a:schemeClr val="bg1"/>
              </a:solidFill>
            </a:rPr>
            <a:t>1.1 million</a:t>
          </a:r>
          <a:endParaRPr lang="en-GB" sz="4000" kern="1200" dirty="0">
            <a:solidFill>
              <a:schemeClr val="bg1"/>
            </a:solidFill>
          </a:endParaRPr>
        </a:p>
      </dsp:txBody>
      <dsp:txXfrm>
        <a:off x="310792" y="2833920"/>
        <a:ext cx="2940173" cy="817174"/>
      </dsp:txXfrm>
    </dsp:sp>
    <dsp:sp modelId="{9D302642-6351-4A91-B15F-24A72781DFB3}">
      <dsp:nvSpPr>
        <dsp:cNvPr id="0" name=""/>
        <dsp:cNvSpPr/>
      </dsp:nvSpPr>
      <dsp:spPr>
        <a:xfrm rot="476286">
          <a:off x="5321086" y="1475869"/>
          <a:ext cx="1205951" cy="868020"/>
        </a:xfrm>
        <a:prstGeom prst="roundRect">
          <a:avLst>
            <a:gd name="adj" fmla="val 10000"/>
          </a:avLst>
        </a:prstGeom>
        <a:solidFill>
          <a:schemeClr val="accent1">
            <a:alpha val="90000"/>
          </a:schemeClr>
        </a:solidFill>
        <a:ln w="254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en-GB" sz="4000" kern="1200" dirty="0" smtClean="0">
              <a:solidFill>
                <a:schemeClr val="bg1"/>
              </a:solidFill>
            </a:rPr>
            <a:t>30</a:t>
          </a:r>
          <a:endParaRPr lang="en-GB" sz="4000" kern="1200" dirty="0">
            <a:solidFill>
              <a:schemeClr val="bg1"/>
            </a:solidFill>
          </a:endParaRPr>
        </a:p>
      </dsp:txBody>
      <dsp:txXfrm>
        <a:off x="5346509" y="1501292"/>
        <a:ext cx="1155105" cy="817174"/>
      </dsp:txXfrm>
    </dsp:sp>
    <dsp:sp modelId="{EB26D650-BC42-494F-8166-B410700AEAB1}">
      <dsp:nvSpPr>
        <dsp:cNvPr id="0" name=""/>
        <dsp:cNvSpPr/>
      </dsp:nvSpPr>
      <dsp:spPr>
        <a:xfrm>
          <a:off x="3789292" y="3296698"/>
          <a:ext cx="651015" cy="651015"/>
        </a:xfrm>
        <a:prstGeom prst="triangle">
          <a:avLst/>
        </a:prstGeom>
        <a:solidFill>
          <a:schemeClr val="accent1">
            <a:alpha val="90000"/>
          </a:schemeClr>
        </a:solidFill>
        <a:ln w="254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sp>
    <dsp:sp modelId="{ACCAF012-FA5B-47AB-95DB-2F4F1C4F5974}">
      <dsp:nvSpPr>
        <dsp:cNvPr id="0" name=""/>
        <dsp:cNvSpPr/>
      </dsp:nvSpPr>
      <dsp:spPr>
        <a:xfrm rot="20457406">
          <a:off x="2058359" y="2952698"/>
          <a:ext cx="3866874" cy="401978"/>
        </a:xfrm>
        <a:prstGeom prst="rect">
          <a:avLst/>
        </a:prstGeom>
        <a:solidFill>
          <a:schemeClr val="accent1">
            <a:alpha val="90000"/>
          </a:schemeClr>
        </a:solidFill>
        <a:ln w="25400" cap="flat" cmpd="sng" algn="ctr">
          <a:solidFill>
            <a:schemeClr val="accent1">
              <a:alpha val="9000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79F9D2-ED08-4C07-A619-810A2ED89DFD}">
      <dsp:nvSpPr>
        <dsp:cNvPr id="0" name=""/>
        <dsp:cNvSpPr/>
      </dsp:nvSpPr>
      <dsp:spPr>
        <a:xfrm>
          <a:off x="2242589" y="504062"/>
          <a:ext cx="4838937" cy="4838937"/>
        </a:xfrm>
        <a:prstGeom prst="pie">
          <a:avLst>
            <a:gd name="adj1" fmla="val 16200000"/>
            <a:gd name="adj2" fmla="val 5400000"/>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0">
            <a:lnSpc>
              <a:spcPct val="90000"/>
            </a:lnSpc>
            <a:spcBef>
              <a:spcPct val="0"/>
            </a:spcBef>
            <a:spcAft>
              <a:spcPct val="35000"/>
            </a:spcAft>
          </a:pPr>
          <a:r>
            <a:rPr lang="en-GB" sz="3200" kern="1200" dirty="0" smtClean="0"/>
            <a:t>Kindness</a:t>
          </a:r>
          <a:endParaRPr lang="en-GB" sz="3200" kern="1200" dirty="0"/>
        </a:p>
      </dsp:txBody>
      <dsp:txXfrm>
        <a:off x="4662058" y="1224142"/>
        <a:ext cx="1699388" cy="3398777"/>
      </dsp:txXfrm>
    </dsp:sp>
    <dsp:sp modelId="{6C05DE01-89D5-4EEE-9DDC-DF4605A26447}">
      <dsp:nvSpPr>
        <dsp:cNvPr id="0" name=""/>
        <dsp:cNvSpPr/>
      </dsp:nvSpPr>
      <dsp:spPr>
        <a:xfrm>
          <a:off x="1666516" y="504062"/>
          <a:ext cx="4838937" cy="4838937"/>
        </a:xfrm>
        <a:prstGeom prst="pie">
          <a:avLst>
            <a:gd name="adj1" fmla="val 5400000"/>
            <a:gd name="adj2" fmla="val 1620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0">
            <a:lnSpc>
              <a:spcPct val="90000"/>
            </a:lnSpc>
            <a:spcBef>
              <a:spcPct val="0"/>
            </a:spcBef>
            <a:spcAft>
              <a:spcPct val="35000"/>
            </a:spcAft>
          </a:pPr>
          <a:r>
            <a:rPr lang="en-GB" sz="3200" kern="1200" dirty="0" smtClean="0"/>
            <a:t>Incivility</a:t>
          </a:r>
          <a:endParaRPr lang="en-GB" sz="3200" kern="1200" dirty="0"/>
        </a:p>
      </dsp:txBody>
      <dsp:txXfrm>
        <a:off x="2357793" y="1224142"/>
        <a:ext cx="1699388" cy="33987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52A8AC-E4B1-447D-8053-C815F94D9107}">
      <dsp:nvSpPr>
        <dsp:cNvPr id="0" name=""/>
        <dsp:cNvSpPr/>
      </dsp:nvSpPr>
      <dsp:spPr>
        <a:xfrm>
          <a:off x="460905" y="1047"/>
          <a:ext cx="3479899" cy="2087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GB" sz="5800" kern="1200" dirty="0" smtClean="0"/>
            <a:t>Kindness</a:t>
          </a:r>
          <a:endParaRPr lang="en-GB" sz="5800" kern="1200" dirty="0"/>
        </a:p>
      </dsp:txBody>
      <dsp:txXfrm>
        <a:off x="460905" y="1047"/>
        <a:ext cx="3479899" cy="2087939"/>
      </dsp:txXfrm>
    </dsp:sp>
    <dsp:sp modelId="{962D337F-3534-4418-BACA-9DE520E58122}">
      <dsp:nvSpPr>
        <dsp:cNvPr id="0" name=""/>
        <dsp:cNvSpPr/>
      </dsp:nvSpPr>
      <dsp:spPr>
        <a:xfrm>
          <a:off x="4288794" y="1047"/>
          <a:ext cx="3479899" cy="2087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GB" sz="5800" kern="1200" dirty="0" smtClean="0"/>
            <a:t>Gratitude</a:t>
          </a:r>
          <a:endParaRPr lang="en-GB" sz="5800" kern="1200" dirty="0"/>
        </a:p>
      </dsp:txBody>
      <dsp:txXfrm>
        <a:off x="4288794" y="1047"/>
        <a:ext cx="3479899" cy="2087939"/>
      </dsp:txXfrm>
    </dsp:sp>
    <dsp:sp modelId="{F63E5575-0A8A-4B4A-A883-4B6EDFCD942C}">
      <dsp:nvSpPr>
        <dsp:cNvPr id="0" name=""/>
        <dsp:cNvSpPr/>
      </dsp:nvSpPr>
      <dsp:spPr>
        <a:xfrm>
          <a:off x="460905" y="2436976"/>
          <a:ext cx="3479899" cy="2087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GB" sz="5800" kern="1200" dirty="0" smtClean="0"/>
            <a:t>Joy</a:t>
          </a:r>
          <a:endParaRPr lang="en-GB" sz="5800" kern="1200" dirty="0"/>
        </a:p>
      </dsp:txBody>
      <dsp:txXfrm>
        <a:off x="460905" y="2436976"/>
        <a:ext cx="3479899" cy="2087939"/>
      </dsp:txXfrm>
    </dsp:sp>
    <dsp:sp modelId="{E6B7D79F-A1C7-4294-AAD6-064393034A02}">
      <dsp:nvSpPr>
        <dsp:cNvPr id="0" name=""/>
        <dsp:cNvSpPr/>
      </dsp:nvSpPr>
      <dsp:spPr>
        <a:xfrm>
          <a:off x="4288794" y="2436976"/>
          <a:ext cx="3479899" cy="2087939"/>
        </a:xfrm>
        <a:prstGeom prst="rect">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20980" tIns="220980" rIns="220980" bIns="220980" numCol="1" spcCol="1270" anchor="ctr" anchorCtr="0">
          <a:noAutofit/>
        </a:bodyPr>
        <a:lstStyle/>
        <a:p>
          <a:pPr lvl="0" algn="ctr" defTabSz="2578100">
            <a:lnSpc>
              <a:spcPct val="90000"/>
            </a:lnSpc>
            <a:spcBef>
              <a:spcPct val="0"/>
            </a:spcBef>
            <a:spcAft>
              <a:spcPct val="35000"/>
            </a:spcAft>
          </a:pPr>
          <a:r>
            <a:rPr lang="en-GB" sz="5800" kern="1200" dirty="0" smtClean="0"/>
            <a:t>Wellbeing</a:t>
          </a:r>
          <a:endParaRPr lang="en-GB" sz="5800" kern="1200" dirty="0"/>
        </a:p>
      </dsp:txBody>
      <dsp:txXfrm>
        <a:off x="4288794" y="2436976"/>
        <a:ext cx="3479899" cy="208793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5564B8-A936-4ADB-AA25-C09AAC487F65}">
      <dsp:nvSpPr>
        <dsp:cNvPr id="0" name=""/>
        <dsp:cNvSpPr/>
      </dsp:nvSpPr>
      <dsp:spPr>
        <a:xfrm>
          <a:off x="1610523" y="351939"/>
          <a:ext cx="5141371" cy="5141371"/>
        </a:xfrm>
        <a:prstGeom prst="pie">
          <a:avLst>
            <a:gd name="adj1" fmla="val 16200000"/>
            <a:gd name="adj2" fmla="val 19285716"/>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Safety II</a:t>
          </a:r>
          <a:endParaRPr lang="en-GB" sz="2000" kern="1200" dirty="0"/>
        </a:p>
      </dsp:txBody>
      <dsp:txXfrm>
        <a:off x="4232011" y="841593"/>
        <a:ext cx="1407756" cy="887498"/>
      </dsp:txXfrm>
    </dsp:sp>
    <dsp:sp modelId="{FE874C0C-D102-47B6-A676-21B44E55724B}">
      <dsp:nvSpPr>
        <dsp:cNvPr id="0" name=""/>
        <dsp:cNvSpPr/>
      </dsp:nvSpPr>
      <dsp:spPr>
        <a:xfrm>
          <a:off x="1477705" y="627369"/>
          <a:ext cx="5141371" cy="5141371"/>
        </a:xfrm>
        <a:prstGeom prst="pie">
          <a:avLst>
            <a:gd name="adj1" fmla="val 19285716"/>
            <a:gd name="adj2" fmla="val 771428"/>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Learning from excellence</a:t>
          </a:r>
          <a:endParaRPr lang="en-GB" sz="2000" kern="1200" dirty="0"/>
        </a:p>
      </dsp:txBody>
      <dsp:txXfrm>
        <a:off x="4997096" y="2463573"/>
        <a:ext cx="1493445" cy="948705"/>
      </dsp:txXfrm>
    </dsp:sp>
    <dsp:sp modelId="{38A3137D-D8CA-4789-A722-F4F690D4EE01}">
      <dsp:nvSpPr>
        <dsp:cNvPr id="0" name=""/>
        <dsp:cNvSpPr/>
      </dsp:nvSpPr>
      <dsp:spPr>
        <a:xfrm>
          <a:off x="1477705" y="627369"/>
          <a:ext cx="5141371" cy="5141371"/>
        </a:xfrm>
        <a:prstGeom prst="pie">
          <a:avLst>
            <a:gd name="adj1" fmla="val 771428"/>
            <a:gd name="adj2" fmla="val 3857143"/>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Just culture</a:t>
          </a:r>
          <a:endParaRPr lang="en-GB" sz="2000" kern="1200" dirty="0"/>
        </a:p>
      </dsp:txBody>
      <dsp:txXfrm>
        <a:off x="4782872" y="3687709"/>
        <a:ext cx="1346549" cy="979308"/>
      </dsp:txXfrm>
    </dsp:sp>
    <dsp:sp modelId="{1ADE4837-367D-4F96-A41B-28BB21B5A0F4}">
      <dsp:nvSpPr>
        <dsp:cNvPr id="0" name=""/>
        <dsp:cNvSpPr/>
      </dsp:nvSpPr>
      <dsp:spPr>
        <a:xfrm>
          <a:off x="1477705" y="627369"/>
          <a:ext cx="5141371" cy="5141371"/>
        </a:xfrm>
        <a:prstGeom prst="pie">
          <a:avLst>
            <a:gd name="adj1" fmla="val 3857226"/>
            <a:gd name="adj2" fmla="val 6942858"/>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Gratitude</a:t>
          </a:r>
          <a:endParaRPr lang="en-GB" sz="2000" kern="1200" dirty="0"/>
        </a:p>
      </dsp:txBody>
      <dsp:txXfrm>
        <a:off x="3359814" y="4667018"/>
        <a:ext cx="1377153" cy="979308"/>
      </dsp:txXfrm>
    </dsp:sp>
    <dsp:sp modelId="{EEFDA6AF-7EEC-479B-9405-3F2DD5F552B6}">
      <dsp:nvSpPr>
        <dsp:cNvPr id="0" name=""/>
        <dsp:cNvSpPr/>
      </dsp:nvSpPr>
      <dsp:spPr>
        <a:xfrm>
          <a:off x="1477705" y="627369"/>
          <a:ext cx="5141371" cy="5141371"/>
        </a:xfrm>
        <a:prstGeom prst="pie">
          <a:avLst>
            <a:gd name="adj1" fmla="val 6942858"/>
            <a:gd name="adj2" fmla="val 10028574"/>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Joy</a:t>
          </a:r>
          <a:endParaRPr lang="en-GB" sz="2000" kern="1200" dirty="0"/>
        </a:p>
      </dsp:txBody>
      <dsp:txXfrm>
        <a:off x="1967359" y="3687709"/>
        <a:ext cx="1346549" cy="979308"/>
      </dsp:txXfrm>
    </dsp:sp>
    <dsp:sp modelId="{71D51070-8D2B-4D30-9934-7FC359A44D98}">
      <dsp:nvSpPr>
        <dsp:cNvPr id="0" name=""/>
        <dsp:cNvSpPr/>
      </dsp:nvSpPr>
      <dsp:spPr>
        <a:xfrm>
          <a:off x="1477705" y="627369"/>
          <a:ext cx="5141371" cy="5141371"/>
        </a:xfrm>
        <a:prstGeom prst="pie">
          <a:avLst>
            <a:gd name="adj1" fmla="val 10028574"/>
            <a:gd name="adj2" fmla="val 13114284"/>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Kindness</a:t>
          </a:r>
          <a:endParaRPr lang="en-GB" sz="2000" kern="1200" dirty="0"/>
        </a:p>
      </dsp:txBody>
      <dsp:txXfrm>
        <a:off x="1606239" y="2463573"/>
        <a:ext cx="1493445" cy="948705"/>
      </dsp:txXfrm>
    </dsp:sp>
    <dsp:sp modelId="{43668326-B7A3-44C7-B63D-A119279BBB5B}">
      <dsp:nvSpPr>
        <dsp:cNvPr id="0" name=""/>
        <dsp:cNvSpPr/>
      </dsp:nvSpPr>
      <dsp:spPr>
        <a:xfrm>
          <a:off x="1477705" y="627369"/>
          <a:ext cx="5141371" cy="5141371"/>
        </a:xfrm>
        <a:prstGeom prst="pie">
          <a:avLst>
            <a:gd name="adj1" fmla="val 13114284"/>
            <a:gd name="adj2" fmla="val 1620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t>Wellbeing</a:t>
          </a:r>
          <a:endParaRPr lang="en-GB" sz="2000" kern="1200" dirty="0"/>
        </a:p>
      </dsp:txBody>
      <dsp:txXfrm>
        <a:off x="2591668" y="1117024"/>
        <a:ext cx="1407756" cy="88749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6.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4234C2-A927-4255-933D-F65E7482AD40}" type="datetimeFigureOut">
              <a:rPr lang="en-GB" smtClean="0"/>
              <a:t>15/05/2019</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16DAC4-ACD0-424A-96B9-A706E0842451}" type="slidenum">
              <a:rPr lang="en-GB" smtClean="0"/>
              <a:t>‹#›</a:t>
            </a:fld>
            <a:endParaRPr lang="en-GB"/>
          </a:p>
        </p:txBody>
      </p:sp>
    </p:spTree>
    <p:extLst>
      <p:ext uri="{BB962C8B-B14F-4D97-AF65-F5344CB8AC3E}">
        <p14:creationId xmlns:p14="http://schemas.microsoft.com/office/powerpoint/2010/main" val="4008969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9"/>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10ED758-5A34-4144-86C5-943D708C6232}" type="datetimeFigureOut">
              <a:rPr lang="en-GB" smtClean="0"/>
              <a:t>15/05/2019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3687590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0ED758-5A34-4144-86C5-943D708C6232}" type="datetimeFigureOut">
              <a:rPr lang="en-GB" smtClean="0"/>
              <a:t>15/05/2019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2665955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0ED758-5A34-4144-86C5-943D708C6232}" type="datetimeFigureOut">
              <a:rPr lang="en-GB" smtClean="0"/>
              <a:t>15/05/2019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190835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0ED758-5A34-4144-86C5-943D708C6232}" type="datetimeFigureOut">
              <a:rPr lang="en-GB" smtClean="0"/>
              <a:t>15/05/2019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877568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0ED758-5A34-4144-86C5-943D708C6232}" type="datetimeFigureOut">
              <a:rPr lang="en-GB" smtClean="0"/>
              <a:t>15/05/2019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2166068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10ED758-5A34-4144-86C5-943D708C6232}" type="datetimeFigureOut">
              <a:rPr lang="en-GB" smtClean="0"/>
              <a:t>15/05/2019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1133932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4"/>
            <a:ext cx="538691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73" y="1535114"/>
            <a:ext cx="538903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73"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10ED758-5A34-4144-86C5-943D708C6232}" type="datetimeFigureOut">
              <a:rPr lang="en-GB" smtClean="0"/>
              <a:t>15/05/2019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46165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10ED758-5A34-4144-86C5-943D708C6232}" type="datetimeFigureOut">
              <a:rPr lang="en-GB" smtClean="0"/>
              <a:t>15/05/2019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679346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0ED758-5A34-4144-86C5-943D708C6232}" type="datetimeFigureOut">
              <a:rPr lang="en-GB" smtClean="0"/>
              <a:t>15/05/2019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2636494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6" y="273050"/>
            <a:ext cx="4011084"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3" y="273054"/>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6"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0ED758-5A34-4144-86C5-943D708C6232}" type="datetimeFigureOut">
              <a:rPr lang="en-GB" smtClean="0"/>
              <a:t>15/05/2019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40814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40"/>
            <a:ext cx="73152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0ED758-5A34-4144-86C5-943D708C6232}" type="datetimeFigureOut">
              <a:rPr lang="en-GB" smtClean="0"/>
              <a:t>15/05/2019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753A26-1A79-4029-BF92-14126130121D}" type="slidenum">
              <a:rPr lang="en-GB" smtClean="0"/>
              <a:t>‹#›</a:t>
            </a:fld>
            <a:endParaRPr lang="en-GB"/>
          </a:p>
        </p:txBody>
      </p:sp>
    </p:spTree>
    <p:extLst>
      <p:ext uri="{BB962C8B-B14F-4D97-AF65-F5344CB8AC3E}">
        <p14:creationId xmlns:p14="http://schemas.microsoft.com/office/powerpoint/2010/main" val="3099105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609600" y="1600202"/>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0ED758-5A34-4144-86C5-943D708C6232}" type="datetimeFigureOut">
              <a:rPr lang="en-GB" smtClean="0"/>
              <a:t>15/05/2019</a:t>
            </a:fld>
            <a:endParaRPr lang="en-GB"/>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753A26-1A79-4029-BF92-14126130121D}" type="slidenum">
              <a:rPr lang="en-GB" smtClean="0"/>
              <a:t>‹#›</a:t>
            </a:fld>
            <a:endParaRPr lang="en-GB"/>
          </a:p>
        </p:txBody>
      </p:sp>
    </p:spTree>
    <p:extLst>
      <p:ext uri="{BB962C8B-B14F-4D97-AF65-F5344CB8AC3E}">
        <p14:creationId xmlns:p14="http://schemas.microsoft.com/office/powerpoint/2010/main" val="30561556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5.png"/><Relationship Id="rId16"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3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268760"/>
            <a:ext cx="7772400" cy="2331693"/>
          </a:xfrm>
        </p:spPr>
        <p:txBody>
          <a:bodyPr>
            <a:noAutofit/>
          </a:bodyPr>
          <a:lstStyle/>
          <a:p>
            <a:r>
              <a:rPr lang="en-GB" dirty="0" smtClean="0"/>
              <a:t>Implementing Patient Safety</a:t>
            </a:r>
            <a:endParaRPr lang="en-GB" dirty="0">
              <a:latin typeface="+mn-lt"/>
              <a:ea typeface="+mn-ea"/>
              <a:cs typeface="+mn-cs"/>
            </a:endParaRPr>
          </a:p>
        </p:txBody>
      </p:sp>
      <p:sp>
        <p:nvSpPr>
          <p:cNvPr id="3" name="Subtitle 2"/>
          <p:cNvSpPr>
            <a:spLocks noGrp="1"/>
          </p:cNvSpPr>
          <p:nvPr>
            <p:ph type="subTitle" idx="1"/>
          </p:nvPr>
        </p:nvSpPr>
        <p:spPr/>
        <p:txBody>
          <a:bodyPr>
            <a:normAutofit lnSpcReduction="10000"/>
          </a:bodyPr>
          <a:lstStyle/>
          <a:p>
            <a:endParaRPr lang="en-GB" sz="2400" dirty="0">
              <a:solidFill>
                <a:schemeClr val="tx1"/>
              </a:solidFill>
            </a:endParaRPr>
          </a:p>
          <a:p>
            <a:r>
              <a:rPr lang="en-GB" sz="2400" dirty="0">
                <a:solidFill>
                  <a:schemeClr val="tx1"/>
                </a:solidFill>
              </a:rPr>
              <a:t>Dr Suzette Woodward</a:t>
            </a:r>
          </a:p>
          <a:p>
            <a:r>
              <a:rPr lang="en-GB" sz="2400" dirty="0">
                <a:solidFill>
                  <a:schemeClr val="tx1"/>
                </a:solidFill>
              </a:rPr>
              <a:t>Senior </a:t>
            </a:r>
            <a:r>
              <a:rPr lang="en-GB" sz="2400" dirty="0" smtClean="0">
                <a:solidFill>
                  <a:schemeClr val="tx1"/>
                </a:solidFill>
              </a:rPr>
              <a:t>Advisor</a:t>
            </a:r>
            <a:endParaRPr lang="en-GB" sz="2400" dirty="0">
              <a:solidFill>
                <a:schemeClr val="tx1"/>
              </a:solidFill>
            </a:endParaRPr>
          </a:p>
          <a:p>
            <a:r>
              <a:rPr lang="en-GB" sz="2400" dirty="0">
                <a:solidFill>
                  <a:schemeClr val="tx1"/>
                </a:solidFill>
              </a:rPr>
              <a:t>Department of Health and Social Care</a:t>
            </a:r>
          </a:p>
        </p:txBody>
      </p:sp>
    </p:spTree>
    <p:extLst>
      <p:ext uri="{BB962C8B-B14F-4D97-AF65-F5344CB8AC3E}">
        <p14:creationId xmlns:p14="http://schemas.microsoft.com/office/powerpoint/2010/main" val="23133608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065492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Healthcare</a:t>
            </a:r>
            <a:endParaRPr lang="en-GB" dirty="0"/>
          </a:p>
        </p:txBody>
      </p:sp>
      <p:graphicFrame>
        <p:nvGraphicFramePr>
          <p:cNvPr id="4" name="Content Placeholder 3"/>
          <p:cNvGraphicFramePr>
            <a:graphicFrameLocks noGrp="1"/>
          </p:cNvGraphicFramePr>
          <p:nvPr>
            <p:ph idx="1"/>
            <p:extLst/>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0595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Healthcare</a:t>
            </a:r>
            <a:endParaRPr lang="en-GB" dirty="0"/>
          </a:p>
        </p:txBody>
      </p:sp>
      <p:graphicFrame>
        <p:nvGraphicFramePr>
          <p:cNvPr id="4" name="Content Placeholder 3"/>
          <p:cNvGraphicFramePr>
            <a:graphicFrameLocks noGrp="1"/>
          </p:cNvGraphicFramePr>
          <p:nvPr>
            <p:ph idx="1"/>
            <p:extLst/>
          </p:nvPr>
        </p:nvGraphicFramePr>
        <p:xfrm>
          <a:off x="1981200" y="1600201"/>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41740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81768" y="1124744"/>
            <a:ext cx="3882185" cy="453650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5879976" y="980728"/>
            <a:ext cx="4546848" cy="5145436"/>
          </a:xfrm>
        </p:spPr>
        <p:txBody>
          <a:bodyPr>
            <a:normAutofit lnSpcReduction="10000"/>
          </a:bodyPr>
          <a:lstStyle/>
          <a:p>
            <a:pPr marL="0" indent="0">
              <a:buNone/>
            </a:pPr>
            <a:r>
              <a:rPr lang="en-GB" dirty="0" smtClean="0"/>
              <a:t>Help people succeed under varying conditions</a:t>
            </a:r>
          </a:p>
          <a:p>
            <a:pPr marL="0" indent="0">
              <a:buNone/>
            </a:pPr>
            <a:endParaRPr lang="en-GB" dirty="0" smtClean="0"/>
          </a:p>
          <a:p>
            <a:pPr marL="0" indent="0">
              <a:buNone/>
            </a:pPr>
            <a:r>
              <a:rPr lang="en-GB" dirty="0"/>
              <a:t>Understand the everyday in order to replicate and optimise what we </a:t>
            </a:r>
            <a:r>
              <a:rPr lang="en-GB" dirty="0" smtClean="0"/>
              <a:t>do</a:t>
            </a:r>
          </a:p>
          <a:p>
            <a:pPr marL="0" indent="0">
              <a:buNone/>
            </a:pPr>
            <a:endParaRPr lang="en-GB" dirty="0"/>
          </a:p>
          <a:p>
            <a:pPr marL="0" indent="0">
              <a:buNone/>
            </a:pPr>
            <a:r>
              <a:rPr lang="en-GB" dirty="0" smtClean="0"/>
              <a:t>Understand ‘work as done’ in order to prevent things from going wrong</a:t>
            </a:r>
            <a:endParaRPr lang="en-GB" dirty="0"/>
          </a:p>
        </p:txBody>
      </p:sp>
      <p:sp>
        <p:nvSpPr>
          <p:cNvPr id="5" name="Rectangle 4"/>
          <p:cNvSpPr/>
          <p:nvPr/>
        </p:nvSpPr>
        <p:spPr>
          <a:xfrm>
            <a:off x="7176120" y="6154818"/>
            <a:ext cx="1466748" cy="369332"/>
          </a:xfrm>
          <a:prstGeom prst="rect">
            <a:avLst/>
          </a:prstGeom>
        </p:spPr>
        <p:txBody>
          <a:bodyPr wrap="none">
            <a:spAutoFit/>
          </a:bodyPr>
          <a:lstStyle/>
          <a:p>
            <a:r>
              <a:rPr lang="en-GB" dirty="0"/>
              <a:t>Erik Hollnagel</a:t>
            </a:r>
          </a:p>
        </p:txBody>
      </p:sp>
    </p:spTree>
    <p:extLst>
      <p:ext uri="{BB962C8B-B14F-4D97-AF65-F5344CB8AC3E}">
        <p14:creationId xmlns:p14="http://schemas.microsoft.com/office/powerpoint/2010/main" val="20394441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40"/>
            <a:ext cx="8229600" cy="706089"/>
          </a:xfrm>
        </p:spPr>
        <p:txBody>
          <a:bodyPr>
            <a:normAutofit fontScale="90000"/>
          </a:bodyPr>
          <a:lstStyle/>
          <a:p>
            <a:r>
              <a:rPr lang="en-GB" dirty="0" smtClean="0"/>
              <a:t>We need to narrow the gaps</a:t>
            </a:r>
            <a:endParaRPr lang="en-GB" dirty="0"/>
          </a:p>
        </p:txBody>
      </p:sp>
      <p:sp>
        <p:nvSpPr>
          <p:cNvPr id="5" name="Content Placeholder 4"/>
          <p:cNvSpPr>
            <a:spLocks noGrp="1"/>
          </p:cNvSpPr>
          <p:nvPr>
            <p:ph idx="1"/>
          </p:nvPr>
        </p:nvSpPr>
        <p:spPr/>
        <p:txBody>
          <a:bodyPr>
            <a:normAutofit lnSpcReduction="10000"/>
          </a:bodyPr>
          <a:lstStyle/>
          <a:p>
            <a:r>
              <a:rPr lang="en-GB" dirty="0" smtClean="0"/>
              <a:t>Work as imagined</a:t>
            </a:r>
          </a:p>
          <a:p>
            <a:endParaRPr lang="en-GB" dirty="0" smtClean="0"/>
          </a:p>
          <a:p>
            <a:r>
              <a:rPr lang="en-GB" dirty="0" smtClean="0"/>
              <a:t>Work as prescribed</a:t>
            </a:r>
          </a:p>
          <a:p>
            <a:endParaRPr lang="en-GB" dirty="0" smtClean="0"/>
          </a:p>
          <a:p>
            <a:endParaRPr lang="en-GB" dirty="0" smtClean="0"/>
          </a:p>
          <a:p>
            <a:r>
              <a:rPr lang="en-GB" dirty="0" smtClean="0"/>
              <a:t>Work as disclosed</a:t>
            </a:r>
          </a:p>
          <a:p>
            <a:endParaRPr lang="en-GB" dirty="0"/>
          </a:p>
          <a:p>
            <a:r>
              <a:rPr lang="en-GB" dirty="0" smtClean="0"/>
              <a:t>Work as done</a:t>
            </a:r>
            <a:endParaRPr lang="en-GB" dirty="0"/>
          </a:p>
        </p:txBody>
      </p:sp>
      <p:sp>
        <p:nvSpPr>
          <p:cNvPr id="6" name="Content Placeholder 5"/>
          <p:cNvSpPr>
            <a:spLocks noGrp="1"/>
          </p:cNvSpPr>
          <p:nvPr>
            <p:ph sz="half" idx="4294967295"/>
          </p:nvPr>
        </p:nvSpPr>
        <p:spPr>
          <a:xfrm>
            <a:off x="5951985" y="1571899"/>
            <a:ext cx="4619625" cy="4525962"/>
          </a:xfrm>
        </p:spPr>
        <p:txBody>
          <a:bodyPr>
            <a:normAutofit fontScale="85000" lnSpcReduction="10000"/>
          </a:bodyPr>
          <a:lstStyle/>
          <a:p>
            <a:r>
              <a:rPr lang="en-GB" dirty="0" smtClean="0"/>
              <a:t>What we think people do when they escalate concerns</a:t>
            </a:r>
          </a:p>
          <a:p>
            <a:endParaRPr lang="en-GB" dirty="0" smtClean="0"/>
          </a:p>
          <a:p>
            <a:r>
              <a:rPr lang="en-GB" dirty="0" smtClean="0"/>
              <a:t>What we would like people to do when they escalate concerns</a:t>
            </a:r>
          </a:p>
          <a:p>
            <a:endParaRPr lang="en-GB" dirty="0" smtClean="0"/>
          </a:p>
          <a:p>
            <a:r>
              <a:rPr lang="en-GB" dirty="0" smtClean="0"/>
              <a:t>What people tell us they do</a:t>
            </a:r>
          </a:p>
          <a:p>
            <a:endParaRPr lang="en-GB" dirty="0" smtClean="0"/>
          </a:p>
          <a:p>
            <a:r>
              <a:rPr lang="en-GB" dirty="0" smtClean="0">
                <a:solidFill>
                  <a:srgbClr val="FF0000"/>
                </a:solidFill>
              </a:rPr>
              <a:t>What people actually do</a:t>
            </a:r>
            <a:endParaRPr lang="en-GB" dirty="0">
              <a:solidFill>
                <a:srgbClr val="FF0000"/>
              </a:solidFill>
            </a:endParaRPr>
          </a:p>
        </p:txBody>
      </p:sp>
    </p:spTree>
    <p:extLst>
      <p:ext uri="{BB962C8B-B14F-4D97-AF65-F5344CB8AC3E}">
        <p14:creationId xmlns:p14="http://schemas.microsoft.com/office/powerpoint/2010/main" val="20567718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We need to look beyond that which goes wrong?</a:t>
            </a:r>
          </a:p>
        </p:txBody>
      </p:sp>
      <p:sp>
        <p:nvSpPr>
          <p:cNvPr id="4" name="Oval 3"/>
          <p:cNvSpPr/>
          <p:nvPr/>
        </p:nvSpPr>
        <p:spPr>
          <a:xfrm>
            <a:off x="3143672" y="1700808"/>
            <a:ext cx="4609090" cy="4680520"/>
          </a:xfrm>
          <a:prstGeom prst="ellipse">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Isosceles Triangle 4"/>
          <p:cNvSpPr/>
          <p:nvPr/>
        </p:nvSpPr>
        <p:spPr>
          <a:xfrm rot="13096713">
            <a:off x="6185328" y="1640409"/>
            <a:ext cx="387735" cy="3008764"/>
          </a:xfrm>
          <a:prstGeom prst="triangle">
            <a:avLst>
              <a:gd name="adj" fmla="val 70168"/>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8112224" y="4293096"/>
            <a:ext cx="1111202" cy="523220"/>
          </a:xfrm>
          <a:prstGeom prst="rect">
            <a:avLst/>
          </a:prstGeom>
          <a:noFill/>
        </p:spPr>
        <p:txBody>
          <a:bodyPr wrap="none" rtlCol="0">
            <a:spAutoFit/>
          </a:bodyPr>
          <a:lstStyle/>
          <a:p>
            <a:r>
              <a:rPr lang="en-GB" sz="2800" dirty="0">
                <a:solidFill>
                  <a:srgbClr val="FF0000"/>
                </a:solidFill>
              </a:rPr>
              <a:t>10</a:t>
            </a:r>
            <a:r>
              <a:rPr lang="en-GB" dirty="0"/>
              <a:t> / </a:t>
            </a:r>
            <a:r>
              <a:rPr lang="en-GB" sz="2800" dirty="0">
                <a:solidFill>
                  <a:srgbClr val="00B050"/>
                </a:solidFill>
              </a:rPr>
              <a:t>90</a:t>
            </a:r>
          </a:p>
        </p:txBody>
      </p:sp>
    </p:spTree>
    <p:extLst>
      <p:ext uri="{BB962C8B-B14F-4D97-AF65-F5344CB8AC3E}">
        <p14:creationId xmlns:p14="http://schemas.microsoft.com/office/powerpoint/2010/main" val="4362847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015863" y="1825280"/>
            <a:ext cx="4320480" cy="461665"/>
          </a:xfrm>
          <a:prstGeom prst="rect">
            <a:avLst/>
          </a:prstGeom>
          <a:noFill/>
        </p:spPr>
        <p:txBody>
          <a:bodyPr wrap="square" rtlCol="0">
            <a:spAutoFit/>
          </a:bodyPr>
          <a:lstStyle/>
          <a:p>
            <a:r>
              <a:rPr lang="en-GB" sz="2400" dirty="0">
                <a:solidFill>
                  <a:srgbClr val="00B050"/>
                </a:solidFill>
              </a:rPr>
              <a:t>Normal day to day performance</a:t>
            </a:r>
          </a:p>
        </p:txBody>
      </p:sp>
      <p:sp>
        <p:nvSpPr>
          <p:cNvPr id="14" name="TextBox 13"/>
          <p:cNvSpPr txBox="1"/>
          <p:nvPr/>
        </p:nvSpPr>
        <p:spPr>
          <a:xfrm>
            <a:off x="8825167" y="3225170"/>
            <a:ext cx="1651450" cy="707886"/>
          </a:xfrm>
          <a:prstGeom prst="rect">
            <a:avLst/>
          </a:prstGeom>
          <a:noFill/>
        </p:spPr>
        <p:txBody>
          <a:bodyPr wrap="square" rtlCol="0">
            <a:spAutoFit/>
          </a:bodyPr>
          <a:lstStyle/>
          <a:p>
            <a:r>
              <a:rPr lang="en-GB" sz="2000" dirty="0">
                <a:solidFill>
                  <a:srgbClr val="00B050"/>
                </a:solidFill>
              </a:rPr>
              <a:t>Exceptional performance</a:t>
            </a:r>
          </a:p>
        </p:txBody>
      </p:sp>
      <p:sp>
        <p:nvSpPr>
          <p:cNvPr id="10" name="TextBox 9"/>
          <p:cNvSpPr txBox="1"/>
          <p:nvPr/>
        </p:nvSpPr>
        <p:spPr>
          <a:xfrm>
            <a:off x="1919536" y="1371540"/>
            <a:ext cx="1512168" cy="3785652"/>
          </a:xfrm>
          <a:prstGeom prst="rect">
            <a:avLst/>
          </a:prstGeom>
          <a:noFill/>
        </p:spPr>
        <p:txBody>
          <a:bodyPr wrap="square" rtlCol="0">
            <a:spAutoFit/>
          </a:bodyPr>
          <a:lstStyle/>
          <a:p>
            <a:r>
              <a:rPr lang="en-GB" sz="2000" dirty="0">
                <a:solidFill>
                  <a:srgbClr val="FF0000"/>
                </a:solidFill>
              </a:rPr>
              <a:t>Never events Significant and Serious incidents Learning from deaths </a:t>
            </a:r>
          </a:p>
          <a:p>
            <a:r>
              <a:rPr lang="en-GB" sz="2000" dirty="0">
                <a:solidFill>
                  <a:srgbClr val="FF0000"/>
                </a:solidFill>
              </a:rPr>
              <a:t>Incidents</a:t>
            </a:r>
          </a:p>
          <a:p>
            <a:r>
              <a:rPr lang="en-GB" sz="2000" dirty="0">
                <a:solidFill>
                  <a:srgbClr val="FF0000"/>
                </a:solidFill>
              </a:rPr>
              <a:t>Complaints</a:t>
            </a:r>
          </a:p>
          <a:p>
            <a:r>
              <a:rPr lang="en-GB" sz="2000" dirty="0">
                <a:solidFill>
                  <a:srgbClr val="FF0000"/>
                </a:solidFill>
              </a:rPr>
              <a:t>Claims</a:t>
            </a:r>
          </a:p>
          <a:p>
            <a:endParaRPr lang="en-GB" sz="2000" dirty="0">
              <a:solidFill>
                <a:srgbClr val="FF0000"/>
              </a:solidFill>
            </a:endParaRPr>
          </a:p>
          <a:p>
            <a:endParaRPr lang="en-GB" sz="2000" dirty="0">
              <a:solidFill>
                <a:srgbClr val="FF0000"/>
              </a:solidFill>
            </a:endParaRPr>
          </a:p>
        </p:txBody>
      </p:sp>
      <p:sp>
        <p:nvSpPr>
          <p:cNvPr id="2" name="TextBox 1"/>
          <p:cNvSpPr txBox="1"/>
          <p:nvPr/>
        </p:nvSpPr>
        <p:spPr>
          <a:xfrm>
            <a:off x="1994818" y="388695"/>
            <a:ext cx="1728192" cy="400110"/>
          </a:xfrm>
          <a:prstGeom prst="rect">
            <a:avLst/>
          </a:prstGeom>
          <a:solidFill>
            <a:srgbClr val="FF0000"/>
          </a:solidFill>
        </p:spPr>
        <p:txBody>
          <a:bodyPr wrap="square" rtlCol="0">
            <a:spAutoFit/>
          </a:bodyPr>
          <a:lstStyle/>
          <a:p>
            <a:r>
              <a:rPr lang="en-GB" sz="2000" dirty="0">
                <a:solidFill>
                  <a:schemeClr val="bg1"/>
                </a:solidFill>
              </a:rPr>
              <a:t>Safety I</a:t>
            </a:r>
          </a:p>
        </p:txBody>
      </p:sp>
      <p:sp>
        <p:nvSpPr>
          <p:cNvPr id="15" name="TextBox 14"/>
          <p:cNvSpPr txBox="1"/>
          <p:nvPr/>
        </p:nvSpPr>
        <p:spPr>
          <a:xfrm>
            <a:off x="3851875" y="388695"/>
            <a:ext cx="6624742" cy="400110"/>
          </a:xfrm>
          <a:prstGeom prst="rect">
            <a:avLst/>
          </a:prstGeom>
          <a:solidFill>
            <a:schemeClr val="accent3">
              <a:lumMod val="50000"/>
            </a:schemeClr>
          </a:solidFill>
        </p:spPr>
        <p:txBody>
          <a:bodyPr wrap="square" rtlCol="0">
            <a:spAutoFit/>
          </a:bodyPr>
          <a:lstStyle/>
          <a:p>
            <a:pPr algn="ctr"/>
            <a:r>
              <a:rPr lang="en-GB" sz="2000" dirty="0">
                <a:solidFill>
                  <a:schemeClr val="bg1"/>
                </a:solidFill>
              </a:rPr>
              <a:t>Safety II and Learning from Excellence</a:t>
            </a:r>
          </a:p>
        </p:txBody>
      </p:sp>
      <p:sp>
        <p:nvSpPr>
          <p:cNvPr id="5" name="Freeform 4"/>
          <p:cNvSpPr/>
          <p:nvPr/>
        </p:nvSpPr>
        <p:spPr>
          <a:xfrm>
            <a:off x="2018856" y="3501008"/>
            <a:ext cx="1844897" cy="2024976"/>
          </a:xfrm>
          <a:custGeom>
            <a:avLst/>
            <a:gdLst>
              <a:gd name="connsiteX0" fmla="*/ 2533356 w 2545231"/>
              <a:gd name="connsiteY0" fmla="*/ 0 h 1686296"/>
              <a:gd name="connsiteX1" fmla="*/ 2533356 w 2545231"/>
              <a:gd name="connsiteY1" fmla="*/ 0 h 1686296"/>
              <a:gd name="connsiteX2" fmla="*/ 2545231 w 2545231"/>
              <a:gd name="connsiteY2" fmla="*/ 261257 h 1686296"/>
              <a:gd name="connsiteX3" fmla="*/ 2521480 w 2545231"/>
              <a:gd name="connsiteY3" fmla="*/ 1686296 h 1686296"/>
              <a:gd name="connsiteX4" fmla="*/ 1951465 w 2545231"/>
              <a:gd name="connsiteY4" fmla="*/ 1674421 h 1686296"/>
              <a:gd name="connsiteX5" fmla="*/ 1844587 w 2545231"/>
              <a:gd name="connsiteY5" fmla="*/ 1662546 h 1686296"/>
              <a:gd name="connsiteX6" fmla="*/ 1464577 w 2545231"/>
              <a:gd name="connsiteY6" fmla="*/ 1650670 h 1686296"/>
              <a:gd name="connsiteX7" fmla="*/ 930187 w 2545231"/>
              <a:gd name="connsiteY7" fmla="*/ 1626920 h 1686296"/>
              <a:gd name="connsiteX8" fmla="*/ 823309 w 2545231"/>
              <a:gd name="connsiteY8" fmla="*/ 1615044 h 1686296"/>
              <a:gd name="connsiteX9" fmla="*/ 633304 w 2545231"/>
              <a:gd name="connsiteY9" fmla="*/ 1591294 h 1686296"/>
              <a:gd name="connsiteX10" fmla="*/ 419548 w 2545231"/>
              <a:gd name="connsiteY10" fmla="*/ 1579418 h 1686296"/>
              <a:gd name="connsiteX11" fmla="*/ 324545 w 2545231"/>
              <a:gd name="connsiteY11" fmla="*/ 1567543 h 1686296"/>
              <a:gd name="connsiteX12" fmla="*/ 3912 w 2545231"/>
              <a:gd name="connsiteY12" fmla="*/ 1555668 h 1686296"/>
              <a:gd name="connsiteX13" fmla="*/ 27662 w 2545231"/>
              <a:gd name="connsiteY13" fmla="*/ 1520042 h 1686296"/>
              <a:gd name="connsiteX14" fmla="*/ 63288 w 2545231"/>
              <a:gd name="connsiteY14" fmla="*/ 1496291 h 1686296"/>
              <a:gd name="connsiteX15" fmla="*/ 134540 w 2545231"/>
              <a:gd name="connsiteY15" fmla="*/ 1413164 h 1686296"/>
              <a:gd name="connsiteX16" fmla="*/ 170166 w 2545231"/>
              <a:gd name="connsiteY16" fmla="*/ 1401289 h 1686296"/>
              <a:gd name="connsiteX17" fmla="*/ 205792 w 2545231"/>
              <a:gd name="connsiteY17" fmla="*/ 1365663 h 1686296"/>
              <a:gd name="connsiteX18" fmla="*/ 241418 w 2545231"/>
              <a:gd name="connsiteY18" fmla="*/ 1353787 h 1686296"/>
              <a:gd name="connsiteX19" fmla="*/ 277044 w 2545231"/>
              <a:gd name="connsiteY19" fmla="*/ 1330037 h 1686296"/>
              <a:gd name="connsiteX20" fmla="*/ 383922 w 2545231"/>
              <a:gd name="connsiteY20" fmla="*/ 1294411 h 1686296"/>
              <a:gd name="connsiteX21" fmla="*/ 443299 w 2545231"/>
              <a:gd name="connsiteY21" fmla="*/ 1270660 h 1686296"/>
              <a:gd name="connsiteX22" fmla="*/ 573927 w 2545231"/>
              <a:gd name="connsiteY22" fmla="*/ 1235034 h 1686296"/>
              <a:gd name="connsiteX23" fmla="*/ 882686 w 2545231"/>
              <a:gd name="connsiteY23" fmla="*/ 1140031 h 1686296"/>
              <a:gd name="connsiteX24" fmla="*/ 930187 w 2545231"/>
              <a:gd name="connsiteY24" fmla="*/ 1116281 h 1686296"/>
              <a:gd name="connsiteX25" fmla="*/ 2533356 w 2545231"/>
              <a:gd name="connsiteY25" fmla="*/ 0 h 168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45231" h="1686296">
                <a:moveTo>
                  <a:pt x="2533356" y="0"/>
                </a:moveTo>
                <a:lnTo>
                  <a:pt x="2533356" y="0"/>
                </a:lnTo>
                <a:cubicBezTo>
                  <a:pt x="2537314" y="87086"/>
                  <a:pt x="2545231" y="174081"/>
                  <a:pt x="2545231" y="261257"/>
                </a:cubicBezTo>
                <a:cubicBezTo>
                  <a:pt x="2545231" y="912772"/>
                  <a:pt x="2536772" y="1135829"/>
                  <a:pt x="2521480" y="1686296"/>
                </a:cubicBezTo>
                <a:lnTo>
                  <a:pt x="1951465" y="1674421"/>
                </a:lnTo>
                <a:cubicBezTo>
                  <a:pt x="1915642" y="1673164"/>
                  <a:pt x="1880390" y="1664292"/>
                  <a:pt x="1844587" y="1662546"/>
                </a:cubicBezTo>
                <a:cubicBezTo>
                  <a:pt x="1718006" y="1656371"/>
                  <a:pt x="1591234" y="1655038"/>
                  <a:pt x="1464577" y="1650670"/>
                </a:cubicBezTo>
                <a:lnTo>
                  <a:pt x="930187" y="1626920"/>
                </a:lnTo>
                <a:lnTo>
                  <a:pt x="823309" y="1615044"/>
                </a:lnTo>
                <a:cubicBezTo>
                  <a:pt x="759936" y="1607439"/>
                  <a:pt x="697034" y="1594835"/>
                  <a:pt x="633304" y="1591294"/>
                </a:cubicBezTo>
                <a:lnTo>
                  <a:pt x="419548" y="1579418"/>
                </a:lnTo>
                <a:cubicBezTo>
                  <a:pt x="387880" y="1575460"/>
                  <a:pt x="356407" y="1569364"/>
                  <a:pt x="324545" y="1567543"/>
                </a:cubicBezTo>
                <a:cubicBezTo>
                  <a:pt x="217768" y="1561442"/>
                  <a:pt x="109520" y="1572565"/>
                  <a:pt x="3912" y="1555668"/>
                </a:cubicBezTo>
                <a:cubicBezTo>
                  <a:pt x="-10181" y="1553413"/>
                  <a:pt x="17570" y="1530134"/>
                  <a:pt x="27662" y="1520042"/>
                </a:cubicBezTo>
                <a:cubicBezTo>
                  <a:pt x="37754" y="1509950"/>
                  <a:pt x="53196" y="1506383"/>
                  <a:pt x="63288" y="1496291"/>
                </a:cubicBezTo>
                <a:cubicBezTo>
                  <a:pt x="96212" y="1463367"/>
                  <a:pt x="95762" y="1439016"/>
                  <a:pt x="134540" y="1413164"/>
                </a:cubicBezTo>
                <a:cubicBezTo>
                  <a:pt x="144955" y="1406220"/>
                  <a:pt x="158291" y="1405247"/>
                  <a:pt x="170166" y="1401289"/>
                </a:cubicBezTo>
                <a:cubicBezTo>
                  <a:pt x="182041" y="1389414"/>
                  <a:pt x="191818" y="1374979"/>
                  <a:pt x="205792" y="1365663"/>
                </a:cubicBezTo>
                <a:cubicBezTo>
                  <a:pt x="216207" y="1358719"/>
                  <a:pt x="230222" y="1359385"/>
                  <a:pt x="241418" y="1353787"/>
                </a:cubicBezTo>
                <a:cubicBezTo>
                  <a:pt x="254183" y="1347404"/>
                  <a:pt x="264278" y="1336420"/>
                  <a:pt x="277044" y="1330037"/>
                </a:cubicBezTo>
                <a:cubicBezTo>
                  <a:pt x="351389" y="1292865"/>
                  <a:pt x="315882" y="1317091"/>
                  <a:pt x="383922" y="1294411"/>
                </a:cubicBezTo>
                <a:cubicBezTo>
                  <a:pt x="404145" y="1287670"/>
                  <a:pt x="423076" y="1277401"/>
                  <a:pt x="443299" y="1270660"/>
                </a:cubicBezTo>
                <a:cubicBezTo>
                  <a:pt x="600817" y="1218153"/>
                  <a:pt x="465225" y="1267645"/>
                  <a:pt x="573927" y="1235034"/>
                </a:cubicBezTo>
                <a:cubicBezTo>
                  <a:pt x="677067" y="1204092"/>
                  <a:pt x="786372" y="1188187"/>
                  <a:pt x="882686" y="1140031"/>
                </a:cubicBezTo>
                <a:cubicBezTo>
                  <a:pt x="898520" y="1132114"/>
                  <a:pt x="915675" y="1126418"/>
                  <a:pt x="930187" y="1116281"/>
                </a:cubicBezTo>
                <a:lnTo>
                  <a:pt x="2533356" y="0"/>
                </a:lnTo>
                <a:close/>
              </a:path>
            </a:pathLst>
          </a:cu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6"/>
          <p:cNvSpPr/>
          <p:nvPr/>
        </p:nvSpPr>
        <p:spPr>
          <a:xfrm>
            <a:off x="3719737" y="2852936"/>
            <a:ext cx="6756881" cy="2673049"/>
          </a:xfrm>
          <a:custGeom>
            <a:avLst/>
            <a:gdLst>
              <a:gd name="connsiteX0" fmla="*/ 59377 w 6020790"/>
              <a:gd name="connsiteY0" fmla="*/ 629393 h 2339439"/>
              <a:gd name="connsiteX1" fmla="*/ 59377 w 6020790"/>
              <a:gd name="connsiteY1" fmla="*/ 629393 h 2339439"/>
              <a:gd name="connsiteX2" fmla="*/ 213756 w 6020790"/>
              <a:gd name="connsiteY2" fmla="*/ 486889 h 2339439"/>
              <a:gd name="connsiteX3" fmla="*/ 249382 w 6020790"/>
              <a:gd name="connsiteY3" fmla="*/ 463138 h 2339439"/>
              <a:gd name="connsiteX4" fmla="*/ 296883 w 6020790"/>
              <a:gd name="connsiteY4" fmla="*/ 451263 h 2339439"/>
              <a:gd name="connsiteX5" fmla="*/ 368135 w 6020790"/>
              <a:gd name="connsiteY5" fmla="*/ 403761 h 2339439"/>
              <a:gd name="connsiteX6" fmla="*/ 451262 w 6020790"/>
              <a:gd name="connsiteY6" fmla="*/ 368135 h 2339439"/>
              <a:gd name="connsiteX7" fmla="*/ 534390 w 6020790"/>
              <a:gd name="connsiteY7" fmla="*/ 308759 h 2339439"/>
              <a:gd name="connsiteX8" fmla="*/ 570016 w 6020790"/>
              <a:gd name="connsiteY8" fmla="*/ 296883 h 2339439"/>
              <a:gd name="connsiteX9" fmla="*/ 629392 w 6020790"/>
              <a:gd name="connsiteY9" fmla="*/ 273133 h 2339439"/>
              <a:gd name="connsiteX10" fmla="*/ 700644 w 6020790"/>
              <a:gd name="connsiteY10" fmla="*/ 249382 h 2339439"/>
              <a:gd name="connsiteX11" fmla="*/ 831273 w 6020790"/>
              <a:gd name="connsiteY11" fmla="*/ 190006 h 2339439"/>
              <a:gd name="connsiteX12" fmla="*/ 890649 w 6020790"/>
              <a:gd name="connsiteY12" fmla="*/ 178130 h 2339439"/>
              <a:gd name="connsiteX13" fmla="*/ 950026 w 6020790"/>
              <a:gd name="connsiteY13" fmla="*/ 154380 h 2339439"/>
              <a:gd name="connsiteX14" fmla="*/ 985652 w 6020790"/>
              <a:gd name="connsiteY14" fmla="*/ 130629 h 2339439"/>
              <a:gd name="connsiteX15" fmla="*/ 1045029 w 6020790"/>
              <a:gd name="connsiteY15" fmla="*/ 118754 h 2339439"/>
              <a:gd name="connsiteX16" fmla="*/ 1116281 w 6020790"/>
              <a:gd name="connsiteY16" fmla="*/ 95003 h 2339439"/>
              <a:gd name="connsiteX17" fmla="*/ 1187533 w 6020790"/>
              <a:gd name="connsiteY17" fmla="*/ 71252 h 2339439"/>
              <a:gd name="connsiteX18" fmla="*/ 1223159 w 6020790"/>
              <a:gd name="connsiteY18" fmla="*/ 59377 h 2339439"/>
              <a:gd name="connsiteX19" fmla="*/ 1282535 w 6020790"/>
              <a:gd name="connsiteY19" fmla="*/ 47502 h 2339439"/>
              <a:gd name="connsiteX20" fmla="*/ 1318161 w 6020790"/>
              <a:gd name="connsiteY20" fmla="*/ 35626 h 2339439"/>
              <a:gd name="connsiteX21" fmla="*/ 1413164 w 6020790"/>
              <a:gd name="connsiteY21" fmla="*/ 23751 h 2339439"/>
              <a:gd name="connsiteX22" fmla="*/ 1733798 w 6020790"/>
              <a:gd name="connsiteY22" fmla="*/ 0 h 2339439"/>
              <a:gd name="connsiteX23" fmla="*/ 1947553 w 6020790"/>
              <a:gd name="connsiteY23" fmla="*/ 11876 h 2339439"/>
              <a:gd name="connsiteX24" fmla="*/ 2232561 w 6020790"/>
              <a:gd name="connsiteY24" fmla="*/ 35626 h 2339439"/>
              <a:gd name="connsiteX25" fmla="*/ 2291938 w 6020790"/>
              <a:gd name="connsiteY25" fmla="*/ 47502 h 2339439"/>
              <a:gd name="connsiteX26" fmla="*/ 2398816 w 6020790"/>
              <a:gd name="connsiteY26" fmla="*/ 83128 h 2339439"/>
              <a:gd name="connsiteX27" fmla="*/ 2434442 w 6020790"/>
              <a:gd name="connsiteY27" fmla="*/ 95003 h 2339439"/>
              <a:gd name="connsiteX28" fmla="*/ 2529444 w 6020790"/>
              <a:gd name="connsiteY28" fmla="*/ 118754 h 2339439"/>
              <a:gd name="connsiteX29" fmla="*/ 2565070 w 6020790"/>
              <a:gd name="connsiteY29" fmla="*/ 130629 h 2339439"/>
              <a:gd name="connsiteX30" fmla="*/ 2612572 w 6020790"/>
              <a:gd name="connsiteY30" fmla="*/ 154380 h 2339439"/>
              <a:gd name="connsiteX31" fmla="*/ 2671948 w 6020790"/>
              <a:gd name="connsiteY31" fmla="*/ 166255 h 2339439"/>
              <a:gd name="connsiteX32" fmla="*/ 2719449 w 6020790"/>
              <a:gd name="connsiteY32" fmla="*/ 190006 h 2339439"/>
              <a:gd name="connsiteX33" fmla="*/ 2790701 w 6020790"/>
              <a:gd name="connsiteY33" fmla="*/ 213756 h 2339439"/>
              <a:gd name="connsiteX34" fmla="*/ 2826327 w 6020790"/>
              <a:gd name="connsiteY34" fmla="*/ 237507 h 2339439"/>
              <a:gd name="connsiteX35" fmla="*/ 2921330 w 6020790"/>
              <a:gd name="connsiteY35" fmla="*/ 249382 h 2339439"/>
              <a:gd name="connsiteX36" fmla="*/ 2980707 w 6020790"/>
              <a:gd name="connsiteY36" fmla="*/ 261257 h 2339439"/>
              <a:gd name="connsiteX37" fmla="*/ 3016333 w 6020790"/>
              <a:gd name="connsiteY37" fmla="*/ 285008 h 2339439"/>
              <a:gd name="connsiteX38" fmla="*/ 3135086 w 6020790"/>
              <a:gd name="connsiteY38" fmla="*/ 320634 h 2339439"/>
              <a:gd name="connsiteX39" fmla="*/ 3253839 w 6020790"/>
              <a:gd name="connsiteY39" fmla="*/ 380011 h 2339439"/>
              <a:gd name="connsiteX40" fmla="*/ 3348842 w 6020790"/>
              <a:gd name="connsiteY40" fmla="*/ 427512 h 2339439"/>
              <a:gd name="connsiteX41" fmla="*/ 3396343 w 6020790"/>
              <a:gd name="connsiteY41" fmla="*/ 451263 h 2339439"/>
              <a:gd name="connsiteX42" fmla="*/ 3479470 w 6020790"/>
              <a:gd name="connsiteY42" fmla="*/ 475013 h 2339439"/>
              <a:gd name="connsiteX43" fmla="*/ 3550722 w 6020790"/>
              <a:gd name="connsiteY43" fmla="*/ 522515 h 2339439"/>
              <a:gd name="connsiteX44" fmla="*/ 3621974 w 6020790"/>
              <a:gd name="connsiteY44" fmla="*/ 546265 h 2339439"/>
              <a:gd name="connsiteX45" fmla="*/ 3705101 w 6020790"/>
              <a:gd name="connsiteY45" fmla="*/ 605642 h 2339439"/>
              <a:gd name="connsiteX46" fmla="*/ 3752603 w 6020790"/>
              <a:gd name="connsiteY46" fmla="*/ 641268 h 2339439"/>
              <a:gd name="connsiteX47" fmla="*/ 3823855 w 6020790"/>
              <a:gd name="connsiteY47" fmla="*/ 688769 h 2339439"/>
              <a:gd name="connsiteX48" fmla="*/ 3859481 w 6020790"/>
              <a:gd name="connsiteY48" fmla="*/ 712520 h 2339439"/>
              <a:gd name="connsiteX49" fmla="*/ 3906982 w 6020790"/>
              <a:gd name="connsiteY49" fmla="*/ 760021 h 2339439"/>
              <a:gd name="connsiteX50" fmla="*/ 4001985 w 6020790"/>
              <a:gd name="connsiteY50" fmla="*/ 819398 h 2339439"/>
              <a:gd name="connsiteX51" fmla="*/ 4037611 w 6020790"/>
              <a:gd name="connsiteY51" fmla="*/ 855024 h 2339439"/>
              <a:gd name="connsiteX52" fmla="*/ 4073237 w 6020790"/>
              <a:gd name="connsiteY52" fmla="*/ 926276 h 2339439"/>
              <a:gd name="connsiteX53" fmla="*/ 4108862 w 6020790"/>
              <a:gd name="connsiteY53" fmla="*/ 950026 h 2339439"/>
              <a:gd name="connsiteX54" fmla="*/ 4203865 w 6020790"/>
              <a:gd name="connsiteY54" fmla="*/ 1021278 h 2339439"/>
              <a:gd name="connsiteX55" fmla="*/ 4275117 w 6020790"/>
              <a:gd name="connsiteY55" fmla="*/ 1080655 h 2339439"/>
              <a:gd name="connsiteX56" fmla="*/ 4346369 w 6020790"/>
              <a:gd name="connsiteY56" fmla="*/ 1175657 h 2339439"/>
              <a:gd name="connsiteX57" fmla="*/ 4453247 w 6020790"/>
              <a:gd name="connsiteY57" fmla="*/ 1270660 h 2339439"/>
              <a:gd name="connsiteX58" fmla="*/ 4476998 w 6020790"/>
              <a:gd name="connsiteY58" fmla="*/ 1306286 h 2339439"/>
              <a:gd name="connsiteX59" fmla="*/ 4512624 w 6020790"/>
              <a:gd name="connsiteY59" fmla="*/ 1353787 h 2339439"/>
              <a:gd name="connsiteX60" fmla="*/ 4536374 w 6020790"/>
              <a:gd name="connsiteY60" fmla="*/ 1401289 h 2339439"/>
              <a:gd name="connsiteX61" fmla="*/ 4583875 w 6020790"/>
              <a:gd name="connsiteY61" fmla="*/ 1436915 h 2339439"/>
              <a:gd name="connsiteX62" fmla="*/ 4631377 w 6020790"/>
              <a:gd name="connsiteY62" fmla="*/ 1543793 h 2339439"/>
              <a:gd name="connsiteX63" fmla="*/ 4690753 w 6020790"/>
              <a:gd name="connsiteY63" fmla="*/ 1603169 h 2339439"/>
              <a:gd name="connsiteX64" fmla="*/ 4702629 w 6020790"/>
              <a:gd name="connsiteY64" fmla="*/ 1638795 h 2339439"/>
              <a:gd name="connsiteX65" fmla="*/ 4809507 w 6020790"/>
              <a:gd name="connsiteY65" fmla="*/ 1733798 h 2339439"/>
              <a:gd name="connsiteX66" fmla="*/ 4857008 w 6020790"/>
              <a:gd name="connsiteY66" fmla="*/ 1769424 h 2339439"/>
              <a:gd name="connsiteX67" fmla="*/ 4952011 w 6020790"/>
              <a:gd name="connsiteY67" fmla="*/ 1805050 h 2339439"/>
              <a:gd name="connsiteX68" fmla="*/ 5035138 w 6020790"/>
              <a:gd name="connsiteY68" fmla="*/ 1840676 h 2339439"/>
              <a:gd name="connsiteX69" fmla="*/ 5106390 w 6020790"/>
              <a:gd name="connsiteY69" fmla="*/ 1864426 h 2339439"/>
              <a:gd name="connsiteX70" fmla="*/ 5142016 w 6020790"/>
              <a:gd name="connsiteY70" fmla="*/ 1888177 h 2339439"/>
              <a:gd name="connsiteX71" fmla="*/ 5225143 w 6020790"/>
              <a:gd name="connsiteY71" fmla="*/ 1911928 h 2339439"/>
              <a:gd name="connsiteX72" fmla="*/ 5260769 w 6020790"/>
              <a:gd name="connsiteY72" fmla="*/ 1935678 h 2339439"/>
              <a:gd name="connsiteX73" fmla="*/ 5296395 w 6020790"/>
              <a:gd name="connsiteY73" fmla="*/ 1947554 h 2339439"/>
              <a:gd name="connsiteX74" fmla="*/ 5427024 w 6020790"/>
              <a:gd name="connsiteY74" fmla="*/ 1983180 h 2339439"/>
              <a:gd name="connsiteX75" fmla="*/ 5486400 w 6020790"/>
              <a:gd name="connsiteY75" fmla="*/ 2006930 h 2339439"/>
              <a:gd name="connsiteX76" fmla="*/ 5522026 w 6020790"/>
              <a:gd name="connsiteY76" fmla="*/ 2018806 h 2339439"/>
              <a:gd name="connsiteX77" fmla="*/ 5557652 w 6020790"/>
              <a:gd name="connsiteY77" fmla="*/ 2042556 h 2339439"/>
              <a:gd name="connsiteX78" fmla="*/ 5676405 w 6020790"/>
              <a:gd name="connsiteY78" fmla="*/ 2078182 h 2339439"/>
              <a:gd name="connsiteX79" fmla="*/ 5712031 w 6020790"/>
              <a:gd name="connsiteY79" fmla="*/ 2101933 h 2339439"/>
              <a:gd name="connsiteX80" fmla="*/ 5759533 w 6020790"/>
              <a:gd name="connsiteY80" fmla="*/ 2113808 h 2339439"/>
              <a:gd name="connsiteX81" fmla="*/ 5830785 w 6020790"/>
              <a:gd name="connsiteY81" fmla="*/ 2137559 h 2339439"/>
              <a:gd name="connsiteX82" fmla="*/ 5866411 w 6020790"/>
              <a:gd name="connsiteY82" fmla="*/ 2149434 h 2339439"/>
              <a:gd name="connsiteX83" fmla="*/ 5902037 w 6020790"/>
              <a:gd name="connsiteY83" fmla="*/ 2173185 h 2339439"/>
              <a:gd name="connsiteX84" fmla="*/ 5985164 w 6020790"/>
              <a:gd name="connsiteY84" fmla="*/ 2196935 h 2339439"/>
              <a:gd name="connsiteX85" fmla="*/ 6020790 w 6020790"/>
              <a:gd name="connsiteY85" fmla="*/ 2208811 h 2339439"/>
              <a:gd name="connsiteX86" fmla="*/ 5272644 w 6020790"/>
              <a:gd name="connsiteY86" fmla="*/ 2220686 h 2339439"/>
              <a:gd name="connsiteX87" fmla="*/ 5237018 w 6020790"/>
              <a:gd name="connsiteY87" fmla="*/ 2232561 h 2339439"/>
              <a:gd name="connsiteX88" fmla="*/ 4928260 w 6020790"/>
              <a:gd name="connsiteY88" fmla="*/ 2256312 h 2339439"/>
              <a:gd name="connsiteX89" fmla="*/ 4655127 w 6020790"/>
              <a:gd name="connsiteY89" fmla="*/ 2280063 h 2339439"/>
              <a:gd name="connsiteX90" fmla="*/ 4536374 w 6020790"/>
              <a:gd name="connsiteY90" fmla="*/ 2291938 h 2339439"/>
              <a:gd name="connsiteX91" fmla="*/ 4441372 w 6020790"/>
              <a:gd name="connsiteY91" fmla="*/ 2303813 h 2339439"/>
              <a:gd name="connsiteX92" fmla="*/ 4180114 w 6020790"/>
              <a:gd name="connsiteY92" fmla="*/ 2315689 h 2339439"/>
              <a:gd name="connsiteX93" fmla="*/ 3431969 w 6020790"/>
              <a:gd name="connsiteY93" fmla="*/ 2303813 h 2339439"/>
              <a:gd name="connsiteX94" fmla="*/ 2553195 w 6020790"/>
              <a:gd name="connsiteY94" fmla="*/ 2291938 h 2339439"/>
              <a:gd name="connsiteX95" fmla="*/ 2303813 w 6020790"/>
              <a:gd name="connsiteY95" fmla="*/ 2280063 h 2339439"/>
              <a:gd name="connsiteX96" fmla="*/ 2006930 w 6020790"/>
              <a:gd name="connsiteY96" fmla="*/ 2268187 h 2339439"/>
              <a:gd name="connsiteX97" fmla="*/ 1900052 w 6020790"/>
              <a:gd name="connsiteY97" fmla="*/ 2256312 h 2339439"/>
              <a:gd name="connsiteX98" fmla="*/ 1816925 w 6020790"/>
              <a:gd name="connsiteY98" fmla="*/ 2244437 h 2339439"/>
              <a:gd name="connsiteX99" fmla="*/ 1175657 w 6020790"/>
              <a:gd name="connsiteY99" fmla="*/ 2256312 h 2339439"/>
              <a:gd name="connsiteX100" fmla="*/ 950026 w 6020790"/>
              <a:gd name="connsiteY100" fmla="*/ 2280063 h 2339439"/>
              <a:gd name="connsiteX101" fmla="*/ 855024 w 6020790"/>
              <a:gd name="connsiteY101" fmla="*/ 2291938 h 2339439"/>
              <a:gd name="connsiteX102" fmla="*/ 570016 w 6020790"/>
              <a:gd name="connsiteY102" fmla="*/ 2303813 h 2339439"/>
              <a:gd name="connsiteX103" fmla="*/ 320634 w 6020790"/>
              <a:gd name="connsiteY103" fmla="*/ 2327564 h 2339439"/>
              <a:gd name="connsiteX104" fmla="*/ 0 w 6020790"/>
              <a:gd name="connsiteY104" fmla="*/ 2339439 h 2339439"/>
              <a:gd name="connsiteX105" fmla="*/ 0 w 6020790"/>
              <a:gd name="connsiteY105" fmla="*/ 2339439 h 233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6020790" h="2339439">
                <a:moveTo>
                  <a:pt x="59377" y="629393"/>
                </a:moveTo>
                <a:lnTo>
                  <a:pt x="59377" y="629393"/>
                </a:lnTo>
                <a:cubicBezTo>
                  <a:pt x="132253" y="556516"/>
                  <a:pt x="137734" y="546017"/>
                  <a:pt x="213756" y="486889"/>
                </a:cubicBezTo>
                <a:cubicBezTo>
                  <a:pt x="225022" y="478127"/>
                  <a:pt x="236264" y="468760"/>
                  <a:pt x="249382" y="463138"/>
                </a:cubicBezTo>
                <a:cubicBezTo>
                  <a:pt x="264383" y="456709"/>
                  <a:pt x="281049" y="455221"/>
                  <a:pt x="296883" y="451263"/>
                </a:cubicBezTo>
                <a:cubicBezTo>
                  <a:pt x="320634" y="435429"/>
                  <a:pt x="343658" y="418447"/>
                  <a:pt x="368135" y="403761"/>
                </a:cubicBezTo>
                <a:cubicBezTo>
                  <a:pt x="404815" y="381753"/>
                  <a:pt x="414412" y="380419"/>
                  <a:pt x="451262" y="368135"/>
                </a:cubicBezTo>
                <a:cubicBezTo>
                  <a:pt x="462023" y="360064"/>
                  <a:pt x="517023" y="317443"/>
                  <a:pt x="534390" y="308759"/>
                </a:cubicBezTo>
                <a:cubicBezTo>
                  <a:pt x="545586" y="303161"/>
                  <a:pt x="558295" y="301278"/>
                  <a:pt x="570016" y="296883"/>
                </a:cubicBezTo>
                <a:cubicBezTo>
                  <a:pt x="589975" y="289398"/>
                  <a:pt x="609359" y="280418"/>
                  <a:pt x="629392" y="273133"/>
                </a:cubicBezTo>
                <a:cubicBezTo>
                  <a:pt x="652920" y="264577"/>
                  <a:pt x="678252" y="260578"/>
                  <a:pt x="700644" y="249382"/>
                </a:cubicBezTo>
                <a:cubicBezTo>
                  <a:pt x="738631" y="230388"/>
                  <a:pt x="789251" y="202613"/>
                  <a:pt x="831273" y="190006"/>
                </a:cubicBezTo>
                <a:cubicBezTo>
                  <a:pt x="850606" y="184206"/>
                  <a:pt x="871316" y="183930"/>
                  <a:pt x="890649" y="178130"/>
                </a:cubicBezTo>
                <a:cubicBezTo>
                  <a:pt x="911067" y="172005"/>
                  <a:pt x="930960" y="163913"/>
                  <a:pt x="950026" y="154380"/>
                </a:cubicBezTo>
                <a:cubicBezTo>
                  <a:pt x="962792" y="147997"/>
                  <a:pt x="972288" y="135640"/>
                  <a:pt x="985652" y="130629"/>
                </a:cubicBezTo>
                <a:cubicBezTo>
                  <a:pt x="1004551" y="123542"/>
                  <a:pt x="1025556" y="124065"/>
                  <a:pt x="1045029" y="118754"/>
                </a:cubicBezTo>
                <a:cubicBezTo>
                  <a:pt x="1069182" y="112167"/>
                  <a:pt x="1092530" y="102920"/>
                  <a:pt x="1116281" y="95003"/>
                </a:cubicBezTo>
                <a:lnTo>
                  <a:pt x="1187533" y="71252"/>
                </a:lnTo>
                <a:cubicBezTo>
                  <a:pt x="1199408" y="67294"/>
                  <a:pt x="1210884" y="61832"/>
                  <a:pt x="1223159" y="59377"/>
                </a:cubicBezTo>
                <a:cubicBezTo>
                  <a:pt x="1242951" y="55419"/>
                  <a:pt x="1262954" y="52397"/>
                  <a:pt x="1282535" y="47502"/>
                </a:cubicBezTo>
                <a:cubicBezTo>
                  <a:pt x="1294679" y="44466"/>
                  <a:pt x="1305845" y="37865"/>
                  <a:pt x="1318161" y="35626"/>
                </a:cubicBezTo>
                <a:cubicBezTo>
                  <a:pt x="1349560" y="29917"/>
                  <a:pt x="1381571" y="28264"/>
                  <a:pt x="1413164" y="23751"/>
                </a:cubicBezTo>
                <a:cubicBezTo>
                  <a:pt x="1604843" y="-3631"/>
                  <a:pt x="1327859" y="19331"/>
                  <a:pt x="1733798" y="0"/>
                </a:cubicBezTo>
                <a:lnTo>
                  <a:pt x="1947553" y="11876"/>
                </a:lnTo>
                <a:cubicBezTo>
                  <a:pt x="2042643" y="18668"/>
                  <a:pt x="2232561" y="35626"/>
                  <a:pt x="2232561" y="35626"/>
                </a:cubicBezTo>
                <a:cubicBezTo>
                  <a:pt x="2252353" y="39585"/>
                  <a:pt x="2272465" y="42191"/>
                  <a:pt x="2291938" y="47502"/>
                </a:cubicBezTo>
                <a:cubicBezTo>
                  <a:pt x="2291985" y="47515"/>
                  <a:pt x="2380980" y="77183"/>
                  <a:pt x="2398816" y="83128"/>
                </a:cubicBezTo>
                <a:cubicBezTo>
                  <a:pt x="2410691" y="87086"/>
                  <a:pt x="2422298" y="91967"/>
                  <a:pt x="2434442" y="95003"/>
                </a:cubicBezTo>
                <a:cubicBezTo>
                  <a:pt x="2466109" y="102920"/>
                  <a:pt x="2498477" y="108432"/>
                  <a:pt x="2529444" y="118754"/>
                </a:cubicBezTo>
                <a:cubicBezTo>
                  <a:pt x="2541319" y="122712"/>
                  <a:pt x="2553564" y="125698"/>
                  <a:pt x="2565070" y="130629"/>
                </a:cubicBezTo>
                <a:cubicBezTo>
                  <a:pt x="2581342" y="137602"/>
                  <a:pt x="2595778" y="148782"/>
                  <a:pt x="2612572" y="154380"/>
                </a:cubicBezTo>
                <a:cubicBezTo>
                  <a:pt x="2631720" y="160763"/>
                  <a:pt x="2652156" y="162297"/>
                  <a:pt x="2671948" y="166255"/>
                </a:cubicBezTo>
                <a:cubicBezTo>
                  <a:pt x="2687782" y="174172"/>
                  <a:pt x="2703012" y="183431"/>
                  <a:pt x="2719449" y="190006"/>
                </a:cubicBezTo>
                <a:cubicBezTo>
                  <a:pt x="2742694" y="199304"/>
                  <a:pt x="2790701" y="213756"/>
                  <a:pt x="2790701" y="213756"/>
                </a:cubicBezTo>
                <a:cubicBezTo>
                  <a:pt x="2802576" y="221673"/>
                  <a:pt x="2812557" y="233752"/>
                  <a:pt x="2826327" y="237507"/>
                </a:cubicBezTo>
                <a:cubicBezTo>
                  <a:pt x="2857117" y="245904"/>
                  <a:pt x="2889787" y="244529"/>
                  <a:pt x="2921330" y="249382"/>
                </a:cubicBezTo>
                <a:cubicBezTo>
                  <a:pt x="2941280" y="252451"/>
                  <a:pt x="2960915" y="257299"/>
                  <a:pt x="2980707" y="261257"/>
                </a:cubicBezTo>
                <a:cubicBezTo>
                  <a:pt x="2992582" y="269174"/>
                  <a:pt x="3003291" y="279211"/>
                  <a:pt x="3016333" y="285008"/>
                </a:cubicBezTo>
                <a:cubicBezTo>
                  <a:pt x="3053508" y="301530"/>
                  <a:pt x="3095606" y="310764"/>
                  <a:pt x="3135086" y="320634"/>
                </a:cubicBezTo>
                <a:cubicBezTo>
                  <a:pt x="3307586" y="435633"/>
                  <a:pt x="3128519" y="327794"/>
                  <a:pt x="3253839" y="380011"/>
                </a:cubicBezTo>
                <a:cubicBezTo>
                  <a:pt x="3286521" y="393629"/>
                  <a:pt x="3317174" y="411678"/>
                  <a:pt x="3348842" y="427512"/>
                </a:cubicBezTo>
                <a:cubicBezTo>
                  <a:pt x="3364676" y="435429"/>
                  <a:pt x="3379169" y="446970"/>
                  <a:pt x="3396343" y="451263"/>
                </a:cubicBezTo>
                <a:cubicBezTo>
                  <a:pt x="3455988" y="466174"/>
                  <a:pt x="3428361" y="457977"/>
                  <a:pt x="3479470" y="475013"/>
                </a:cubicBezTo>
                <a:cubicBezTo>
                  <a:pt x="3503221" y="490847"/>
                  <a:pt x="3523642" y="513489"/>
                  <a:pt x="3550722" y="522515"/>
                </a:cubicBezTo>
                <a:lnTo>
                  <a:pt x="3621974" y="546265"/>
                </a:lnTo>
                <a:cubicBezTo>
                  <a:pt x="3689888" y="614179"/>
                  <a:pt x="3621740" y="553541"/>
                  <a:pt x="3705101" y="605642"/>
                </a:cubicBezTo>
                <a:cubicBezTo>
                  <a:pt x="3721885" y="616132"/>
                  <a:pt x="3736388" y="629918"/>
                  <a:pt x="3752603" y="641268"/>
                </a:cubicBezTo>
                <a:cubicBezTo>
                  <a:pt x="3775988" y="657637"/>
                  <a:pt x="3800104" y="672935"/>
                  <a:pt x="3823855" y="688769"/>
                </a:cubicBezTo>
                <a:cubicBezTo>
                  <a:pt x="3835730" y="696686"/>
                  <a:pt x="3849389" y="702428"/>
                  <a:pt x="3859481" y="712520"/>
                </a:cubicBezTo>
                <a:cubicBezTo>
                  <a:pt x="3875315" y="728354"/>
                  <a:pt x="3889307" y="746274"/>
                  <a:pt x="3906982" y="760021"/>
                </a:cubicBezTo>
                <a:cubicBezTo>
                  <a:pt x="3941760" y="787070"/>
                  <a:pt x="3969933" y="792687"/>
                  <a:pt x="4001985" y="819398"/>
                </a:cubicBezTo>
                <a:cubicBezTo>
                  <a:pt x="4014887" y="830149"/>
                  <a:pt x="4025736" y="843149"/>
                  <a:pt x="4037611" y="855024"/>
                </a:cubicBezTo>
                <a:cubicBezTo>
                  <a:pt x="4047270" y="884001"/>
                  <a:pt x="4050215" y="903254"/>
                  <a:pt x="4073237" y="926276"/>
                </a:cubicBezTo>
                <a:cubicBezTo>
                  <a:pt x="4083329" y="936368"/>
                  <a:pt x="4097320" y="941632"/>
                  <a:pt x="4108862" y="950026"/>
                </a:cubicBezTo>
                <a:cubicBezTo>
                  <a:pt x="4140875" y="973308"/>
                  <a:pt x="4175875" y="993288"/>
                  <a:pt x="4203865" y="1021278"/>
                </a:cubicBezTo>
                <a:cubicBezTo>
                  <a:pt x="4249583" y="1066996"/>
                  <a:pt x="4225517" y="1047588"/>
                  <a:pt x="4275117" y="1080655"/>
                </a:cubicBezTo>
                <a:cubicBezTo>
                  <a:pt x="4297043" y="1113544"/>
                  <a:pt x="4318161" y="1147449"/>
                  <a:pt x="4346369" y="1175657"/>
                </a:cubicBezTo>
                <a:cubicBezTo>
                  <a:pt x="4417760" y="1247048"/>
                  <a:pt x="4353504" y="1121048"/>
                  <a:pt x="4453247" y="1270660"/>
                </a:cubicBezTo>
                <a:cubicBezTo>
                  <a:pt x="4461164" y="1282535"/>
                  <a:pt x="4468702" y="1294672"/>
                  <a:pt x="4476998" y="1306286"/>
                </a:cubicBezTo>
                <a:cubicBezTo>
                  <a:pt x="4488502" y="1322391"/>
                  <a:pt x="4502134" y="1337003"/>
                  <a:pt x="4512624" y="1353787"/>
                </a:cubicBezTo>
                <a:cubicBezTo>
                  <a:pt x="4522006" y="1368799"/>
                  <a:pt x="4524853" y="1387848"/>
                  <a:pt x="4536374" y="1401289"/>
                </a:cubicBezTo>
                <a:cubicBezTo>
                  <a:pt x="4549254" y="1416316"/>
                  <a:pt x="4568041" y="1425040"/>
                  <a:pt x="4583875" y="1436915"/>
                </a:cubicBezTo>
                <a:cubicBezTo>
                  <a:pt x="4603451" y="1534791"/>
                  <a:pt x="4579896" y="1461423"/>
                  <a:pt x="4631377" y="1543793"/>
                </a:cubicBezTo>
                <a:cubicBezTo>
                  <a:pt x="4669993" y="1605579"/>
                  <a:pt x="4631779" y="1583512"/>
                  <a:pt x="4690753" y="1603169"/>
                </a:cubicBezTo>
                <a:cubicBezTo>
                  <a:pt x="4694712" y="1615044"/>
                  <a:pt x="4694944" y="1628914"/>
                  <a:pt x="4702629" y="1638795"/>
                </a:cubicBezTo>
                <a:cubicBezTo>
                  <a:pt x="4755769" y="1707117"/>
                  <a:pt x="4757918" y="1696949"/>
                  <a:pt x="4809507" y="1733798"/>
                </a:cubicBezTo>
                <a:cubicBezTo>
                  <a:pt x="4825612" y="1745302"/>
                  <a:pt x="4839707" y="1759812"/>
                  <a:pt x="4857008" y="1769424"/>
                </a:cubicBezTo>
                <a:cubicBezTo>
                  <a:pt x="5014498" y="1856917"/>
                  <a:pt x="4845373" y="1751731"/>
                  <a:pt x="4952011" y="1805050"/>
                </a:cubicBezTo>
                <a:cubicBezTo>
                  <a:pt x="5055625" y="1856857"/>
                  <a:pt x="4911572" y="1803606"/>
                  <a:pt x="5035138" y="1840676"/>
                </a:cubicBezTo>
                <a:cubicBezTo>
                  <a:pt x="5059117" y="1847870"/>
                  <a:pt x="5106390" y="1864426"/>
                  <a:pt x="5106390" y="1864426"/>
                </a:cubicBezTo>
                <a:cubicBezTo>
                  <a:pt x="5118265" y="1872343"/>
                  <a:pt x="5129250" y="1881794"/>
                  <a:pt x="5142016" y="1888177"/>
                </a:cubicBezTo>
                <a:cubicBezTo>
                  <a:pt x="5159048" y="1896693"/>
                  <a:pt x="5209929" y="1908124"/>
                  <a:pt x="5225143" y="1911928"/>
                </a:cubicBezTo>
                <a:cubicBezTo>
                  <a:pt x="5237018" y="1919845"/>
                  <a:pt x="5248004" y="1929295"/>
                  <a:pt x="5260769" y="1935678"/>
                </a:cubicBezTo>
                <a:cubicBezTo>
                  <a:pt x="5271965" y="1941276"/>
                  <a:pt x="5284318" y="1944260"/>
                  <a:pt x="5296395" y="1947554"/>
                </a:cubicBezTo>
                <a:cubicBezTo>
                  <a:pt x="5356642" y="1963985"/>
                  <a:pt x="5378417" y="1964952"/>
                  <a:pt x="5427024" y="1983180"/>
                </a:cubicBezTo>
                <a:cubicBezTo>
                  <a:pt x="5446983" y="1990665"/>
                  <a:pt x="5466441" y="1999445"/>
                  <a:pt x="5486400" y="2006930"/>
                </a:cubicBezTo>
                <a:cubicBezTo>
                  <a:pt x="5498121" y="2011325"/>
                  <a:pt x="5510830" y="2013208"/>
                  <a:pt x="5522026" y="2018806"/>
                </a:cubicBezTo>
                <a:cubicBezTo>
                  <a:pt x="5534791" y="2025189"/>
                  <a:pt x="5544610" y="2036760"/>
                  <a:pt x="5557652" y="2042556"/>
                </a:cubicBezTo>
                <a:cubicBezTo>
                  <a:pt x="5594828" y="2059079"/>
                  <a:pt x="5636924" y="2068312"/>
                  <a:pt x="5676405" y="2078182"/>
                </a:cubicBezTo>
                <a:cubicBezTo>
                  <a:pt x="5688280" y="2086099"/>
                  <a:pt x="5698913" y="2096311"/>
                  <a:pt x="5712031" y="2101933"/>
                </a:cubicBezTo>
                <a:cubicBezTo>
                  <a:pt x="5727033" y="2108362"/>
                  <a:pt x="5743900" y="2109118"/>
                  <a:pt x="5759533" y="2113808"/>
                </a:cubicBezTo>
                <a:cubicBezTo>
                  <a:pt x="5783513" y="2121002"/>
                  <a:pt x="5807034" y="2129642"/>
                  <a:pt x="5830785" y="2137559"/>
                </a:cubicBezTo>
                <a:lnTo>
                  <a:pt x="5866411" y="2149434"/>
                </a:lnTo>
                <a:cubicBezTo>
                  <a:pt x="5878286" y="2157351"/>
                  <a:pt x="5889271" y="2166802"/>
                  <a:pt x="5902037" y="2173185"/>
                </a:cubicBezTo>
                <a:cubicBezTo>
                  <a:pt x="5921020" y="2182677"/>
                  <a:pt x="5967406" y="2191861"/>
                  <a:pt x="5985164" y="2196935"/>
                </a:cubicBezTo>
                <a:cubicBezTo>
                  <a:pt x="5997200" y="2200374"/>
                  <a:pt x="6008915" y="2204852"/>
                  <a:pt x="6020790" y="2208811"/>
                </a:cubicBezTo>
                <a:lnTo>
                  <a:pt x="5272644" y="2220686"/>
                </a:lnTo>
                <a:cubicBezTo>
                  <a:pt x="5260132" y="2221065"/>
                  <a:pt x="5249469" y="2231273"/>
                  <a:pt x="5237018" y="2232561"/>
                </a:cubicBezTo>
                <a:cubicBezTo>
                  <a:pt x="5134343" y="2243183"/>
                  <a:pt x="4928260" y="2256312"/>
                  <a:pt x="4928260" y="2256312"/>
                </a:cubicBezTo>
                <a:cubicBezTo>
                  <a:pt x="4777225" y="2281484"/>
                  <a:pt x="4918252" y="2260572"/>
                  <a:pt x="4655127" y="2280063"/>
                </a:cubicBezTo>
                <a:cubicBezTo>
                  <a:pt x="4615454" y="2283002"/>
                  <a:pt x="4575912" y="2287545"/>
                  <a:pt x="4536374" y="2291938"/>
                </a:cubicBezTo>
                <a:cubicBezTo>
                  <a:pt x="4504655" y="2295462"/>
                  <a:pt x="4473215" y="2301690"/>
                  <a:pt x="4441372" y="2303813"/>
                </a:cubicBezTo>
                <a:cubicBezTo>
                  <a:pt x="4354389" y="2309612"/>
                  <a:pt x="4267200" y="2311730"/>
                  <a:pt x="4180114" y="2315689"/>
                </a:cubicBezTo>
                <a:lnTo>
                  <a:pt x="3431969" y="2303813"/>
                </a:lnTo>
                <a:lnTo>
                  <a:pt x="2553195" y="2291938"/>
                </a:lnTo>
                <a:cubicBezTo>
                  <a:pt x="2469992" y="2290186"/>
                  <a:pt x="2386956" y="2283678"/>
                  <a:pt x="2303813" y="2280063"/>
                </a:cubicBezTo>
                <a:lnTo>
                  <a:pt x="2006930" y="2268187"/>
                </a:lnTo>
                <a:lnTo>
                  <a:pt x="1900052" y="2256312"/>
                </a:lnTo>
                <a:cubicBezTo>
                  <a:pt x="1872278" y="2252840"/>
                  <a:pt x="1844915" y="2244437"/>
                  <a:pt x="1816925" y="2244437"/>
                </a:cubicBezTo>
                <a:cubicBezTo>
                  <a:pt x="1603132" y="2244437"/>
                  <a:pt x="1389413" y="2252354"/>
                  <a:pt x="1175657" y="2256312"/>
                </a:cubicBezTo>
                <a:lnTo>
                  <a:pt x="950026" y="2280063"/>
                </a:lnTo>
                <a:cubicBezTo>
                  <a:pt x="918331" y="2283792"/>
                  <a:pt x="886876" y="2289947"/>
                  <a:pt x="855024" y="2291938"/>
                </a:cubicBezTo>
                <a:cubicBezTo>
                  <a:pt x="760124" y="2297869"/>
                  <a:pt x="665019" y="2299855"/>
                  <a:pt x="570016" y="2303813"/>
                </a:cubicBezTo>
                <a:cubicBezTo>
                  <a:pt x="465126" y="2316925"/>
                  <a:pt x="440001" y="2321596"/>
                  <a:pt x="320634" y="2327564"/>
                </a:cubicBezTo>
                <a:cubicBezTo>
                  <a:pt x="213816" y="2332905"/>
                  <a:pt x="0" y="2339439"/>
                  <a:pt x="0" y="2339439"/>
                </a:cubicBezTo>
                <a:lnTo>
                  <a:pt x="0" y="2339439"/>
                </a:lnTo>
              </a:path>
            </a:pathLst>
          </a:custGeom>
          <a:solidFill>
            <a:schemeClr val="accent3">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1874970" y="5253205"/>
            <a:ext cx="8669745" cy="9753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720497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1424" y="1124744"/>
            <a:ext cx="10585176" cy="5112568"/>
          </a:xfrm>
        </p:spPr>
        <p:txBody>
          <a:bodyPr>
            <a:normAutofit/>
          </a:bodyPr>
          <a:lstStyle/>
          <a:p>
            <a:r>
              <a:rPr lang="en-GB" sz="3600" dirty="0" smtClean="0"/>
              <a:t>When something has gone wrong ..</a:t>
            </a:r>
          </a:p>
          <a:p>
            <a:endParaRPr lang="en-GB" sz="3600" dirty="0" smtClean="0"/>
          </a:p>
          <a:p>
            <a:pPr lvl="1"/>
            <a:r>
              <a:rPr lang="en-GB" sz="3200" dirty="0" smtClean="0"/>
              <a:t>it is probably true to say it has gone right many times before and that it will go right many times in the future</a:t>
            </a:r>
          </a:p>
          <a:p>
            <a:endParaRPr lang="en-GB" sz="3600" dirty="0" smtClean="0"/>
          </a:p>
          <a:p>
            <a:pPr lvl="1"/>
            <a:r>
              <a:rPr lang="en-GB" sz="3200" dirty="0" smtClean="0"/>
              <a:t>we need to study the times it has gone right in order to know how it normally goes right and how it might go right and wrong in the future</a:t>
            </a:r>
            <a:endParaRPr lang="en-GB" sz="3200" dirty="0"/>
          </a:p>
        </p:txBody>
      </p:sp>
    </p:spTree>
    <p:extLst>
      <p:ext uri="{BB962C8B-B14F-4D97-AF65-F5344CB8AC3E}">
        <p14:creationId xmlns:p14="http://schemas.microsoft.com/office/powerpoint/2010/main" val="36991792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429533" y="739261"/>
            <a:ext cx="7772400" cy="1470025"/>
          </a:xfrm>
        </p:spPr>
        <p:txBody>
          <a:bodyPr/>
          <a:lstStyle/>
          <a:p>
            <a:r>
              <a:rPr lang="en-GB" dirty="0" smtClean="0"/>
              <a:t>Safety II</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3647728" y="2204865"/>
            <a:ext cx="3810477" cy="3527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663952" y="2545740"/>
            <a:ext cx="1162562" cy="523220"/>
          </a:xfrm>
          <a:prstGeom prst="rect">
            <a:avLst/>
          </a:prstGeom>
          <a:noFill/>
        </p:spPr>
        <p:txBody>
          <a:bodyPr wrap="none" rtlCol="0">
            <a:spAutoFit/>
          </a:bodyPr>
          <a:lstStyle/>
          <a:p>
            <a:r>
              <a:rPr lang="en-GB" sz="2800" dirty="0"/>
              <a:t>Failure</a:t>
            </a:r>
          </a:p>
        </p:txBody>
      </p:sp>
      <p:sp>
        <p:nvSpPr>
          <p:cNvPr id="8" name="TextBox 7"/>
          <p:cNvSpPr txBox="1"/>
          <p:nvPr/>
        </p:nvSpPr>
        <p:spPr>
          <a:xfrm>
            <a:off x="5663952" y="3348277"/>
            <a:ext cx="1303562" cy="523220"/>
          </a:xfrm>
          <a:prstGeom prst="rect">
            <a:avLst/>
          </a:prstGeom>
          <a:noFill/>
        </p:spPr>
        <p:txBody>
          <a:bodyPr wrap="none" rtlCol="0">
            <a:spAutoFit/>
          </a:bodyPr>
          <a:lstStyle/>
          <a:p>
            <a:r>
              <a:rPr lang="en-GB" sz="2800" dirty="0"/>
              <a:t>Success</a:t>
            </a:r>
          </a:p>
        </p:txBody>
      </p:sp>
      <p:sp>
        <p:nvSpPr>
          <p:cNvPr id="2" name="TextBox 1"/>
          <p:cNvSpPr txBox="1"/>
          <p:nvPr/>
        </p:nvSpPr>
        <p:spPr>
          <a:xfrm>
            <a:off x="6047903" y="3049420"/>
            <a:ext cx="394660" cy="461665"/>
          </a:xfrm>
          <a:prstGeom prst="rect">
            <a:avLst/>
          </a:prstGeom>
          <a:noFill/>
        </p:spPr>
        <p:txBody>
          <a:bodyPr wrap="none" rtlCol="0">
            <a:spAutoFit/>
          </a:bodyPr>
          <a:lstStyle/>
          <a:p>
            <a:r>
              <a:rPr lang="en-GB" sz="2400" dirty="0"/>
              <a:t>&amp;</a:t>
            </a:r>
          </a:p>
        </p:txBody>
      </p:sp>
    </p:spTree>
    <p:extLst>
      <p:ext uri="{BB962C8B-B14F-4D97-AF65-F5344CB8AC3E}">
        <p14:creationId xmlns:p14="http://schemas.microsoft.com/office/powerpoint/2010/main" val="13478428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Safety I and Safety II</a:t>
            </a:r>
            <a:endParaRPr lang="en-GB" dirty="0"/>
          </a:p>
        </p:txBody>
      </p:sp>
      <p:sp>
        <p:nvSpPr>
          <p:cNvPr id="3" name="Content Placeholder 2"/>
          <p:cNvSpPr>
            <a:spLocks noGrp="1"/>
          </p:cNvSpPr>
          <p:nvPr>
            <p:ph idx="1"/>
          </p:nvPr>
        </p:nvSpPr>
        <p:spPr>
          <a:xfrm>
            <a:off x="609600" y="1340768"/>
            <a:ext cx="10972800" cy="4967958"/>
          </a:xfrm>
        </p:spPr>
        <p:txBody>
          <a:bodyPr>
            <a:noAutofit/>
          </a:bodyPr>
          <a:lstStyle/>
          <a:p>
            <a:r>
              <a:rPr lang="en-GB" sz="2400" dirty="0"/>
              <a:t>Two contrasting views on safety</a:t>
            </a:r>
          </a:p>
          <a:p>
            <a:endParaRPr lang="en-GB" sz="2400" dirty="0"/>
          </a:p>
          <a:p>
            <a:pPr lvl="1"/>
            <a:r>
              <a:rPr lang="en-GB" sz="2400" dirty="0"/>
              <a:t>The reduction of harm through the study of failure (coined as safety I)</a:t>
            </a:r>
          </a:p>
          <a:p>
            <a:pPr lvl="1"/>
            <a:r>
              <a:rPr lang="en-GB" sz="2400" dirty="0"/>
              <a:t>The study of how people and systems are able to succeed under variations so that the number of intended and acceptable outcomes is as high as possible (coined as safety II)  </a:t>
            </a:r>
          </a:p>
          <a:p>
            <a:endParaRPr lang="en-GB" sz="2400" dirty="0"/>
          </a:p>
          <a:p>
            <a:r>
              <a:rPr lang="en-GB" sz="2400" dirty="0"/>
              <a:t>Hollnagel argues that the same behaviours and decisions that produce good care can also produce poor care. The same decisions that lead to success can also lead to failure</a:t>
            </a:r>
          </a:p>
        </p:txBody>
      </p:sp>
      <p:sp>
        <p:nvSpPr>
          <p:cNvPr id="4" name="TextBox 3"/>
          <p:cNvSpPr txBox="1"/>
          <p:nvPr/>
        </p:nvSpPr>
        <p:spPr>
          <a:xfrm>
            <a:off x="8112224" y="6308726"/>
            <a:ext cx="1585370" cy="369332"/>
          </a:xfrm>
          <a:prstGeom prst="rect">
            <a:avLst/>
          </a:prstGeom>
          <a:noFill/>
        </p:spPr>
        <p:txBody>
          <a:bodyPr wrap="none" rtlCol="0">
            <a:spAutoFit/>
          </a:bodyPr>
          <a:lstStyle/>
          <a:p>
            <a:r>
              <a:rPr lang="en-GB" dirty="0"/>
              <a:t>Hollnagel 2013</a:t>
            </a:r>
          </a:p>
        </p:txBody>
      </p:sp>
    </p:spTree>
    <p:extLst>
      <p:ext uri="{BB962C8B-B14F-4D97-AF65-F5344CB8AC3E}">
        <p14:creationId xmlns:p14="http://schemas.microsoft.com/office/powerpoint/2010/main" val="25444589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3 things we need to do now</a:t>
            </a:r>
            <a:endParaRPr lang="en-GB" dirty="0"/>
          </a:p>
        </p:txBody>
      </p:sp>
      <p:sp>
        <p:nvSpPr>
          <p:cNvPr id="3" name="Content Placeholder 2"/>
          <p:cNvSpPr>
            <a:spLocks noGrp="1"/>
          </p:cNvSpPr>
          <p:nvPr>
            <p:ph idx="1"/>
          </p:nvPr>
        </p:nvSpPr>
        <p:spPr>
          <a:xfrm>
            <a:off x="2135560" y="1700809"/>
            <a:ext cx="8229600" cy="4525963"/>
          </a:xfrm>
        </p:spPr>
        <p:txBody>
          <a:bodyPr>
            <a:normAutofit/>
          </a:bodyPr>
          <a:lstStyle/>
          <a:p>
            <a:pPr marL="514350" indent="-514350">
              <a:buFont typeface="+mj-lt"/>
              <a:buAutoNum type="arabicPeriod"/>
            </a:pPr>
            <a:r>
              <a:rPr lang="en-GB" dirty="0" smtClean="0"/>
              <a:t>Create a balanced approach to safety</a:t>
            </a:r>
          </a:p>
          <a:p>
            <a:pPr marL="914400" lvl="1" indent="-514350"/>
            <a:r>
              <a:rPr lang="en-GB" dirty="0"/>
              <a:t>S</a:t>
            </a:r>
            <a:r>
              <a:rPr lang="en-GB" dirty="0" smtClean="0"/>
              <a:t>afety I with safety II</a:t>
            </a:r>
          </a:p>
          <a:p>
            <a:pPr marL="514350" indent="-514350">
              <a:buFont typeface="+mj-lt"/>
              <a:buAutoNum type="arabicPeriod"/>
            </a:pPr>
            <a:endParaRPr lang="en-GB" dirty="0" smtClean="0"/>
          </a:p>
          <a:p>
            <a:pPr marL="514350" indent="-514350">
              <a:buFont typeface="+mj-lt"/>
              <a:buAutoNum type="arabicPeriod"/>
            </a:pPr>
            <a:r>
              <a:rPr lang="en-GB" dirty="0" smtClean="0"/>
              <a:t>Urgently tackle the blame culture</a:t>
            </a:r>
          </a:p>
          <a:p>
            <a:pPr marL="914400" lvl="1" indent="-514350"/>
            <a:r>
              <a:rPr lang="en-GB" dirty="0"/>
              <a:t>N</a:t>
            </a:r>
            <a:r>
              <a:rPr lang="en-GB" dirty="0" smtClean="0"/>
              <a:t>egativity, incivility and bullying</a:t>
            </a:r>
          </a:p>
          <a:p>
            <a:pPr marL="514350" indent="-514350">
              <a:buFont typeface="+mj-lt"/>
              <a:buAutoNum type="arabicPeriod"/>
            </a:pPr>
            <a:endParaRPr lang="en-GB" dirty="0"/>
          </a:p>
          <a:p>
            <a:pPr marL="514350" indent="-514350">
              <a:buFont typeface="+mj-lt"/>
              <a:buAutoNum type="arabicPeriod"/>
            </a:pPr>
            <a:r>
              <a:rPr lang="en-GB" dirty="0" smtClean="0"/>
              <a:t>Care for the people who care</a:t>
            </a:r>
          </a:p>
          <a:p>
            <a:pPr marL="914400" lvl="1" indent="-514350"/>
            <a:r>
              <a:rPr lang="en-GB" dirty="0" smtClean="0"/>
              <a:t>Bringing joy to our work</a:t>
            </a:r>
            <a:endParaRPr lang="en-GB" dirty="0"/>
          </a:p>
        </p:txBody>
      </p:sp>
    </p:spTree>
    <p:extLst>
      <p:ext uri="{BB962C8B-B14F-4D97-AF65-F5344CB8AC3E}">
        <p14:creationId xmlns:p14="http://schemas.microsoft.com/office/powerpoint/2010/main" val="9162933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nvPr>
        </p:nvGraphicFramePr>
        <p:xfrm>
          <a:off x="2207568" y="692697"/>
          <a:ext cx="7920880" cy="52159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p:cNvSpPr txBox="1"/>
          <p:nvPr/>
        </p:nvSpPr>
        <p:spPr>
          <a:xfrm>
            <a:off x="1703512" y="6340679"/>
            <a:ext cx="2991588" cy="369332"/>
          </a:xfrm>
          <a:prstGeom prst="rect">
            <a:avLst/>
          </a:prstGeom>
          <a:noFill/>
        </p:spPr>
        <p:txBody>
          <a:bodyPr wrap="none" rtlCol="0">
            <a:spAutoFit/>
          </a:bodyPr>
          <a:lstStyle/>
          <a:p>
            <a:r>
              <a:rPr lang="en-GB" dirty="0"/>
              <a:t>Adapted from Adrian Plunkett</a:t>
            </a:r>
          </a:p>
        </p:txBody>
      </p:sp>
    </p:spTree>
    <p:extLst>
      <p:ext uri="{BB962C8B-B14F-4D97-AF65-F5344CB8AC3E}">
        <p14:creationId xmlns:p14="http://schemas.microsoft.com/office/powerpoint/2010/main" val="30559481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7200" dirty="0">
                <a:solidFill>
                  <a:srgbClr val="FF0000"/>
                </a:solidFill>
              </a:rPr>
              <a:t>2</a:t>
            </a:r>
          </a:p>
        </p:txBody>
      </p:sp>
      <p:sp>
        <p:nvSpPr>
          <p:cNvPr id="3" name="Content Placeholder 2"/>
          <p:cNvSpPr>
            <a:spLocks noGrp="1"/>
          </p:cNvSpPr>
          <p:nvPr>
            <p:ph type="subTitle" idx="1"/>
          </p:nvPr>
        </p:nvSpPr>
        <p:spPr/>
        <p:txBody>
          <a:bodyPr>
            <a:normAutofit/>
          </a:bodyPr>
          <a:lstStyle/>
          <a:p>
            <a:r>
              <a:rPr lang="en-GB" sz="4000" dirty="0">
                <a:solidFill>
                  <a:schemeClr val="tx1"/>
                </a:solidFill>
              </a:rPr>
              <a:t>Urgently tackle the blame culture</a:t>
            </a:r>
          </a:p>
        </p:txBody>
      </p:sp>
    </p:spTree>
    <p:extLst>
      <p:ext uri="{BB962C8B-B14F-4D97-AF65-F5344CB8AC3E}">
        <p14:creationId xmlns:p14="http://schemas.microsoft.com/office/powerpoint/2010/main" val="34455077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124746"/>
            <a:ext cx="7772400" cy="1470025"/>
          </a:xfrm>
        </p:spPr>
        <p:txBody>
          <a:bodyPr>
            <a:normAutofit fontScale="90000"/>
          </a:bodyPr>
          <a:lstStyle/>
          <a:p>
            <a:r>
              <a:rPr lang="en-GB" dirty="0"/>
              <a:t>How many of us would survive the microscopic scrutiny of our actions</a:t>
            </a:r>
            <a:r>
              <a:rPr lang="en-GB" dirty="0" smtClean="0"/>
              <a:t>?</a:t>
            </a:r>
            <a:endParaRPr lang="en-GB" dirty="0"/>
          </a:p>
        </p:txBody>
      </p:sp>
      <p:sp>
        <p:nvSpPr>
          <p:cNvPr id="3" name="Content Placeholder 2"/>
          <p:cNvSpPr>
            <a:spLocks noGrp="1"/>
          </p:cNvSpPr>
          <p:nvPr>
            <p:ph type="subTitle" idx="1"/>
          </p:nvPr>
        </p:nvSpPr>
        <p:spPr>
          <a:xfrm>
            <a:off x="2895600" y="3140968"/>
            <a:ext cx="6400800" cy="3096344"/>
          </a:xfrm>
        </p:spPr>
        <p:txBody>
          <a:bodyPr>
            <a:normAutofit/>
          </a:bodyPr>
          <a:lstStyle/>
          <a:p>
            <a:r>
              <a:rPr lang="en-GB" dirty="0">
                <a:solidFill>
                  <a:schemeClr val="tx1"/>
                </a:solidFill>
              </a:rPr>
              <a:t>There is almost no human action or decision that cannot be made to look more flawed and less sensible in the </a:t>
            </a:r>
            <a:r>
              <a:rPr lang="en-GB" dirty="0">
                <a:solidFill>
                  <a:srgbClr val="FF0000"/>
                </a:solidFill>
              </a:rPr>
              <a:t>misleading light of hindsight</a:t>
            </a:r>
          </a:p>
          <a:p>
            <a:endParaRPr lang="en-GB" dirty="0" smtClean="0">
              <a:solidFill>
                <a:schemeClr val="tx1"/>
              </a:solidFill>
            </a:endParaRPr>
          </a:p>
          <a:p>
            <a:endParaRPr lang="en-GB" dirty="0" smtClean="0">
              <a:solidFill>
                <a:schemeClr val="tx1"/>
              </a:solidFill>
            </a:endParaRPr>
          </a:p>
        </p:txBody>
      </p:sp>
    </p:spTree>
    <p:extLst>
      <p:ext uri="{BB962C8B-B14F-4D97-AF65-F5344CB8AC3E}">
        <p14:creationId xmlns:p14="http://schemas.microsoft.com/office/powerpoint/2010/main" val="39823321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Intentional v unintentional</a:t>
            </a:r>
            <a:endParaRPr lang="en-GB" dirty="0"/>
          </a:p>
        </p:txBody>
      </p:sp>
    </p:spTree>
    <p:extLst>
      <p:ext uri="{BB962C8B-B14F-4D97-AF65-F5344CB8AC3E}">
        <p14:creationId xmlns:p14="http://schemas.microsoft.com/office/powerpoint/2010/main" val="19616034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981200" y="836712"/>
            <a:ext cx="8229600" cy="1143000"/>
          </a:xfrm>
        </p:spPr>
        <p:txBody>
          <a:bodyPr>
            <a:normAutofit/>
          </a:bodyPr>
          <a:lstStyle/>
          <a:p>
            <a:r>
              <a:rPr lang="en-GB" sz="6600" dirty="0"/>
              <a:t>70 years</a:t>
            </a:r>
          </a:p>
        </p:txBody>
      </p:sp>
      <p:graphicFrame>
        <p:nvGraphicFramePr>
          <p:cNvPr id="4" name="Content Placeholder 3"/>
          <p:cNvGraphicFramePr>
            <a:graphicFrameLocks noGrp="1"/>
          </p:cNvGraphicFramePr>
          <p:nvPr>
            <p:ph idx="1"/>
          </p:nvPr>
        </p:nvGraphicFramePr>
        <p:xfrm>
          <a:off x="1981200" y="160020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214225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GB" sz="3600" dirty="0"/>
              <a:t>The big challenges facing </a:t>
            </a:r>
            <a:r>
              <a:rPr lang="en-GB" sz="3600" dirty="0" smtClean="0"/>
              <a:t>healthcare is </a:t>
            </a:r>
            <a:r>
              <a:rPr lang="en-GB" sz="3600" dirty="0"/>
              <a:t>about we behave towards one another</a:t>
            </a:r>
          </a:p>
        </p:txBody>
      </p:sp>
    </p:spTree>
    <p:extLst>
      <p:ext uri="{BB962C8B-B14F-4D97-AF65-F5344CB8AC3E}">
        <p14:creationId xmlns:p14="http://schemas.microsoft.com/office/powerpoint/2010/main" val="31871370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GB" sz="5400" dirty="0"/>
              <a:t>Rudeness</a:t>
            </a:r>
            <a:br>
              <a:rPr lang="en-GB" sz="5400" dirty="0"/>
            </a:br>
            <a:r>
              <a:rPr lang="en-GB" sz="5400" dirty="0"/>
              <a:t>Incivility</a:t>
            </a:r>
            <a:br>
              <a:rPr lang="en-GB" sz="5400" dirty="0"/>
            </a:br>
            <a:r>
              <a:rPr lang="en-GB" sz="5400" dirty="0"/>
              <a:t>Bullying</a:t>
            </a:r>
            <a:br>
              <a:rPr lang="en-GB" sz="5400" dirty="0"/>
            </a:br>
            <a:r>
              <a:rPr lang="en-GB" sz="5400" dirty="0"/>
              <a:t>Blame</a:t>
            </a:r>
            <a:br>
              <a:rPr lang="en-GB" sz="5400" dirty="0"/>
            </a:br>
            <a:r>
              <a:rPr lang="en-GB" sz="5400" dirty="0"/>
              <a:t>Shame</a:t>
            </a:r>
          </a:p>
        </p:txBody>
      </p:sp>
    </p:spTree>
    <p:extLst>
      <p:ext uri="{BB962C8B-B14F-4D97-AF65-F5344CB8AC3E}">
        <p14:creationId xmlns:p14="http://schemas.microsoft.com/office/powerpoint/2010/main" val="18256439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08720"/>
            <a:ext cx="10972800" cy="5217445"/>
          </a:xfrm>
        </p:spPr>
        <p:txBody>
          <a:bodyPr>
            <a:normAutofit/>
          </a:bodyPr>
          <a:lstStyle/>
          <a:p>
            <a:r>
              <a:rPr lang="en-GB" dirty="0" smtClean="0">
                <a:latin typeface="+mj-lt"/>
              </a:rPr>
              <a:t>Rudeness = lack of manners, discourteousness, impolite, insensitive or disrespectful behaviour</a:t>
            </a:r>
          </a:p>
          <a:p>
            <a:endParaRPr lang="en-GB" dirty="0" smtClean="0">
              <a:latin typeface="+mj-lt"/>
            </a:endParaRPr>
          </a:p>
          <a:p>
            <a:r>
              <a:rPr lang="en-GB" dirty="0" smtClean="0">
                <a:latin typeface="+mj-lt"/>
              </a:rPr>
              <a:t>Incivility = rudeness or unsociable behaviour / speech that occurs with uncertain intentionality</a:t>
            </a:r>
          </a:p>
          <a:p>
            <a:endParaRPr lang="en-GB" dirty="0" smtClean="0">
              <a:latin typeface="+mj-lt"/>
            </a:endParaRPr>
          </a:p>
          <a:p>
            <a:r>
              <a:rPr lang="en-GB" dirty="0" smtClean="0">
                <a:latin typeface="+mj-lt"/>
              </a:rPr>
              <a:t>Bullying = seeking to harm, intimidate, coerce, torment, or intimidate someone who is perceived as vulnerable</a:t>
            </a:r>
            <a:endParaRPr lang="en-GB" sz="2100" dirty="0">
              <a:latin typeface="+mj-lt"/>
            </a:endParaRPr>
          </a:p>
          <a:p>
            <a:endParaRPr lang="en-GB" dirty="0">
              <a:latin typeface="+mj-lt"/>
            </a:endParaRPr>
          </a:p>
        </p:txBody>
      </p:sp>
    </p:spTree>
    <p:extLst>
      <p:ext uri="{BB962C8B-B14F-4D97-AF65-F5344CB8AC3E}">
        <p14:creationId xmlns:p14="http://schemas.microsoft.com/office/powerpoint/2010/main" val="29802578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67476" y="4535423"/>
            <a:ext cx="2100527" cy="15818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981200" y="44624"/>
            <a:ext cx="8229600" cy="1143000"/>
          </a:xfrm>
        </p:spPr>
        <p:txBody>
          <a:bodyPr>
            <a:normAutofit/>
          </a:bodyPr>
          <a:lstStyle/>
          <a:p>
            <a:r>
              <a:rPr lang="en-GB" dirty="0"/>
              <a:t>Minor incivility can lead to..</a:t>
            </a:r>
          </a:p>
        </p:txBody>
      </p:sp>
      <p:sp>
        <p:nvSpPr>
          <p:cNvPr id="3" name="Content Placeholder 2"/>
          <p:cNvSpPr>
            <a:spLocks noGrp="1"/>
          </p:cNvSpPr>
          <p:nvPr>
            <p:ph idx="1"/>
          </p:nvPr>
        </p:nvSpPr>
        <p:spPr>
          <a:xfrm>
            <a:off x="2197224" y="1412776"/>
            <a:ext cx="6707088" cy="4752528"/>
          </a:xfrm>
        </p:spPr>
        <p:txBody>
          <a:bodyPr>
            <a:noAutofit/>
          </a:bodyPr>
          <a:lstStyle/>
          <a:p>
            <a:r>
              <a:rPr lang="en-GB" sz="2800" dirty="0"/>
              <a:t>an immediate loss of cognitive capacity</a:t>
            </a:r>
          </a:p>
          <a:p>
            <a:endParaRPr lang="en-GB" sz="2800" dirty="0"/>
          </a:p>
          <a:p>
            <a:r>
              <a:rPr lang="en-GB" sz="2800" dirty="0"/>
              <a:t>reduction in the quality and time of people’s work</a:t>
            </a:r>
          </a:p>
          <a:p>
            <a:endParaRPr lang="en-GB" sz="2800" dirty="0"/>
          </a:p>
          <a:p>
            <a:r>
              <a:rPr lang="en-GB" sz="2800" dirty="0"/>
              <a:t>potentially knock on impact on service users</a:t>
            </a:r>
          </a:p>
          <a:p>
            <a:endParaRPr lang="en-GB" sz="2800" dirty="0"/>
          </a:p>
          <a:p>
            <a:r>
              <a:rPr lang="en-GB" sz="2800" dirty="0"/>
              <a:t>an impacts on onlookers</a:t>
            </a:r>
          </a:p>
          <a:p>
            <a:endParaRPr lang="en-GB" sz="2400" dirty="0"/>
          </a:p>
        </p:txBody>
      </p:sp>
      <p:sp>
        <p:nvSpPr>
          <p:cNvPr id="4" name="Title 4"/>
          <p:cNvSpPr txBox="1">
            <a:spLocks/>
          </p:cNvSpPr>
          <p:nvPr/>
        </p:nvSpPr>
        <p:spPr>
          <a:xfrm>
            <a:off x="8112225" y="6062061"/>
            <a:ext cx="2445264" cy="646331"/>
          </a:xfrm>
          <a:prstGeom prst="rect">
            <a:avLst/>
          </a:prstGeom>
          <a:noFill/>
        </p:spPr>
        <p:txBody>
          <a:bodyPr vert="horz" wrap="square" lIns="91440" tIns="45720" rIns="91440" bIns="45720" rtlCol="0" anchor="ct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800" dirty="0"/>
              <a:t>civilitysaveslives.com</a:t>
            </a:r>
            <a:br>
              <a:rPr lang="en-GB" sz="1800" dirty="0"/>
            </a:br>
            <a:r>
              <a:rPr lang="en-GB" sz="1800" dirty="0"/>
              <a:t>@</a:t>
            </a:r>
            <a:r>
              <a:rPr lang="en-GB" sz="1800" dirty="0" err="1"/>
              <a:t>civilitysaves</a:t>
            </a:r>
            <a:endParaRPr lang="en-GB" sz="1800" dirty="0"/>
          </a:p>
        </p:txBody>
      </p:sp>
    </p:spTree>
    <p:extLst>
      <p:ext uri="{BB962C8B-B14F-4D97-AF65-F5344CB8AC3E}">
        <p14:creationId xmlns:p14="http://schemas.microsoft.com/office/powerpoint/2010/main" val="11861767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GB" dirty="0"/>
              <a:t>All can affect our ability to raise concerns and talk to one another such as a </a:t>
            </a:r>
            <a:r>
              <a:rPr lang="en-GB" dirty="0" smtClean="0"/>
              <a:t>debrief</a:t>
            </a:r>
            <a:endParaRPr lang="en-GB" dirty="0"/>
          </a:p>
        </p:txBody>
      </p:sp>
    </p:spTree>
    <p:extLst>
      <p:ext uri="{BB962C8B-B14F-4D97-AF65-F5344CB8AC3E}">
        <p14:creationId xmlns:p14="http://schemas.microsoft.com/office/powerpoint/2010/main" val="39164618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What is safety?</a:t>
            </a:r>
            <a:endParaRPr lang="en-GB" dirty="0"/>
          </a:p>
        </p:txBody>
      </p:sp>
    </p:spTree>
    <p:extLst>
      <p:ext uri="{BB962C8B-B14F-4D97-AF65-F5344CB8AC3E}">
        <p14:creationId xmlns:p14="http://schemas.microsoft.com/office/powerpoint/2010/main" val="2607468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on effort</a:t>
            </a:r>
            <a:endParaRPr lang="en-GB" dirty="0"/>
          </a:p>
        </p:txBody>
      </p:sp>
      <p:sp>
        <p:nvSpPr>
          <p:cNvPr id="3" name="Content Placeholder 2"/>
          <p:cNvSpPr>
            <a:spLocks noGrp="1"/>
          </p:cNvSpPr>
          <p:nvPr>
            <p:ph idx="1"/>
          </p:nvPr>
        </p:nvSpPr>
        <p:spPr/>
        <p:txBody>
          <a:bodyPr>
            <a:normAutofit/>
          </a:bodyPr>
          <a:lstStyle/>
          <a:p>
            <a:r>
              <a:rPr lang="en-GB" sz="2800" dirty="0">
                <a:latin typeface="+mj-lt"/>
              </a:rPr>
              <a:t>Even just thinking about encountering rude behaviour affects peoples’ performance</a:t>
            </a:r>
          </a:p>
          <a:p>
            <a:endParaRPr lang="en-GB" sz="2800" dirty="0">
              <a:latin typeface="+mj-lt"/>
            </a:endParaRPr>
          </a:p>
          <a:p>
            <a:r>
              <a:rPr lang="en-GB" sz="2800" dirty="0">
                <a:latin typeface="+mj-lt"/>
              </a:rPr>
              <a:t>Victims are distracted from the task at hand, reducing task-focused cognitive resources, and affecting one’s performance </a:t>
            </a:r>
          </a:p>
          <a:p>
            <a:endParaRPr lang="en-GB" sz="2800" dirty="0">
              <a:latin typeface="+mj-lt"/>
            </a:endParaRPr>
          </a:p>
          <a:p>
            <a:r>
              <a:rPr lang="en-GB" sz="2800" dirty="0">
                <a:latin typeface="+mj-lt"/>
              </a:rPr>
              <a:t>People often admit that after experiencing rudeness they may withhold effort and decrease commitment </a:t>
            </a:r>
          </a:p>
          <a:p>
            <a:endParaRPr lang="en-GB" sz="2800" dirty="0">
              <a:latin typeface="+mj-lt"/>
            </a:endParaRPr>
          </a:p>
        </p:txBody>
      </p:sp>
    </p:spTree>
    <p:extLst>
      <p:ext uri="{BB962C8B-B14F-4D97-AF65-F5344CB8AC3E}">
        <p14:creationId xmlns:p14="http://schemas.microsoft.com/office/powerpoint/2010/main" val="31891805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0" y="332656"/>
            <a:ext cx="7886700" cy="994172"/>
          </a:xfrm>
        </p:spPr>
        <p:txBody>
          <a:bodyPr/>
          <a:lstStyle/>
          <a:p>
            <a:r>
              <a:rPr lang="en-GB" dirty="0" smtClean="0"/>
              <a:t>Impact on learning</a:t>
            </a:r>
            <a:endParaRPr lang="en-GB" dirty="0"/>
          </a:p>
        </p:txBody>
      </p:sp>
      <p:sp>
        <p:nvSpPr>
          <p:cNvPr id="3" name="Content Placeholder 2"/>
          <p:cNvSpPr>
            <a:spLocks noGrp="1"/>
          </p:cNvSpPr>
          <p:nvPr>
            <p:ph idx="1"/>
          </p:nvPr>
        </p:nvSpPr>
        <p:spPr>
          <a:xfrm>
            <a:off x="551384" y="1326828"/>
            <a:ext cx="11089232" cy="3881498"/>
          </a:xfrm>
        </p:spPr>
        <p:txBody>
          <a:bodyPr>
            <a:noAutofit/>
          </a:bodyPr>
          <a:lstStyle/>
          <a:p>
            <a:r>
              <a:rPr lang="en-GB" sz="2400" dirty="0">
                <a:latin typeface="+mj-lt"/>
              </a:rPr>
              <a:t>People who have experienced rudeness:</a:t>
            </a:r>
          </a:p>
          <a:p>
            <a:endParaRPr lang="en-GB" sz="2400" dirty="0">
              <a:latin typeface="+mj-lt"/>
            </a:endParaRPr>
          </a:p>
          <a:p>
            <a:pPr lvl="1"/>
            <a:r>
              <a:rPr lang="en-GB" sz="2400" dirty="0">
                <a:latin typeface="+mj-lt"/>
              </a:rPr>
              <a:t>Spend time trying to find justifications and replay the act in their mind which impacts on attention</a:t>
            </a:r>
          </a:p>
          <a:p>
            <a:pPr lvl="1"/>
            <a:endParaRPr lang="en-GB" sz="2400" dirty="0">
              <a:latin typeface="+mj-lt"/>
            </a:endParaRPr>
          </a:p>
          <a:p>
            <a:pPr lvl="1"/>
            <a:r>
              <a:rPr lang="en-GB" sz="2400" dirty="0">
                <a:latin typeface="+mj-lt"/>
              </a:rPr>
              <a:t>Struggle with ongoing attention and are distracted</a:t>
            </a:r>
          </a:p>
          <a:p>
            <a:pPr lvl="1"/>
            <a:endParaRPr lang="en-GB" sz="2400" dirty="0">
              <a:latin typeface="+mj-lt"/>
            </a:endParaRPr>
          </a:p>
          <a:p>
            <a:pPr lvl="1"/>
            <a:r>
              <a:rPr lang="en-GB" sz="2400" dirty="0">
                <a:latin typeface="+mj-lt"/>
              </a:rPr>
              <a:t>Experience disruption in cognitive processes</a:t>
            </a:r>
          </a:p>
          <a:p>
            <a:pPr lvl="1"/>
            <a:endParaRPr lang="en-GB" sz="2400" dirty="0">
              <a:latin typeface="+mj-lt"/>
            </a:endParaRPr>
          </a:p>
          <a:p>
            <a:pPr lvl="1"/>
            <a:r>
              <a:rPr lang="en-GB" sz="2400" dirty="0">
                <a:latin typeface="+mj-lt"/>
              </a:rPr>
              <a:t>Do </a:t>
            </a:r>
            <a:r>
              <a:rPr lang="en-GB" sz="2400" dirty="0" smtClean="0">
                <a:latin typeface="+mj-lt"/>
              </a:rPr>
              <a:t>not </a:t>
            </a:r>
            <a:r>
              <a:rPr lang="en-GB" sz="2400" dirty="0">
                <a:latin typeface="+mj-lt"/>
              </a:rPr>
              <a:t>learn and recall as well</a:t>
            </a:r>
          </a:p>
          <a:p>
            <a:pPr lvl="1"/>
            <a:endParaRPr lang="en-GB" sz="2400" dirty="0">
              <a:latin typeface="+mj-lt"/>
            </a:endParaRPr>
          </a:p>
          <a:p>
            <a:pPr lvl="1"/>
            <a:r>
              <a:rPr lang="en-GB" sz="2400" dirty="0">
                <a:latin typeface="+mj-lt"/>
              </a:rPr>
              <a:t>Are impaired in their abilities to comprehend and use prior knowledge</a:t>
            </a:r>
          </a:p>
        </p:txBody>
      </p:sp>
    </p:spTree>
    <p:extLst>
      <p:ext uri="{BB962C8B-B14F-4D97-AF65-F5344CB8AC3E}">
        <p14:creationId xmlns:p14="http://schemas.microsoft.com/office/powerpoint/2010/main" val="305863929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5" name="Drawing"/>
          <p:cNvGrpSpPr/>
          <p:nvPr/>
        </p:nvGrpSpPr>
        <p:grpSpPr>
          <a:xfrm>
            <a:off x="3647356" y="470212"/>
            <a:ext cx="5387638" cy="5917576"/>
            <a:chOff x="741" y="-1080550"/>
            <a:chExt cx="7662417" cy="8416107"/>
          </a:xfrm>
        </p:grpSpPr>
        <p:sp>
          <p:nvSpPr>
            <p:cNvPr id="873" name="Line"/>
            <p:cNvSpPr/>
            <p:nvPr/>
          </p:nvSpPr>
          <p:spPr>
            <a:xfrm>
              <a:off x="741" y="-206828"/>
              <a:ext cx="7662419" cy="7542386"/>
            </a:xfrm>
            <a:custGeom>
              <a:avLst/>
              <a:gdLst/>
              <a:ahLst/>
              <a:cxnLst>
                <a:cxn ang="0">
                  <a:pos x="wd2" y="hd2"/>
                </a:cxn>
                <a:cxn ang="5400000">
                  <a:pos x="wd2" y="hd2"/>
                </a:cxn>
                <a:cxn ang="10800000">
                  <a:pos x="wd2" y="hd2"/>
                </a:cxn>
                <a:cxn ang="16200000">
                  <a:pos x="wd2" y="hd2"/>
                </a:cxn>
              </a:cxnLst>
              <a:rect l="0" t="0" r="r" b="b"/>
              <a:pathLst>
                <a:path w="21597" h="21599" extrusionOk="0">
                  <a:moveTo>
                    <a:pt x="0" y="592"/>
                  </a:moveTo>
                  <a:cubicBezTo>
                    <a:pt x="0" y="833"/>
                    <a:pt x="0" y="1074"/>
                    <a:pt x="6" y="1308"/>
                  </a:cubicBezTo>
                  <a:cubicBezTo>
                    <a:pt x="12" y="1542"/>
                    <a:pt x="24" y="1771"/>
                    <a:pt x="43" y="1990"/>
                  </a:cubicBezTo>
                  <a:cubicBezTo>
                    <a:pt x="61" y="2209"/>
                    <a:pt x="85" y="2419"/>
                    <a:pt x="112" y="2644"/>
                  </a:cubicBezTo>
                  <a:cubicBezTo>
                    <a:pt x="140" y="2869"/>
                    <a:pt x="170" y="3110"/>
                    <a:pt x="194" y="3341"/>
                  </a:cubicBezTo>
                  <a:cubicBezTo>
                    <a:pt x="219" y="3572"/>
                    <a:pt x="237" y="3794"/>
                    <a:pt x="258" y="4029"/>
                  </a:cubicBezTo>
                  <a:cubicBezTo>
                    <a:pt x="279" y="4263"/>
                    <a:pt x="304" y="4510"/>
                    <a:pt x="328" y="4757"/>
                  </a:cubicBezTo>
                  <a:cubicBezTo>
                    <a:pt x="352" y="5004"/>
                    <a:pt x="376" y="5250"/>
                    <a:pt x="398" y="5485"/>
                  </a:cubicBezTo>
                  <a:cubicBezTo>
                    <a:pt x="419" y="5719"/>
                    <a:pt x="437" y="5941"/>
                    <a:pt x="452" y="6163"/>
                  </a:cubicBezTo>
                  <a:cubicBezTo>
                    <a:pt x="468" y="6386"/>
                    <a:pt x="480" y="6608"/>
                    <a:pt x="489" y="6833"/>
                  </a:cubicBezTo>
                  <a:cubicBezTo>
                    <a:pt x="498" y="7058"/>
                    <a:pt x="504" y="7286"/>
                    <a:pt x="516" y="7515"/>
                  </a:cubicBezTo>
                  <a:cubicBezTo>
                    <a:pt x="528" y="7743"/>
                    <a:pt x="547" y="7971"/>
                    <a:pt x="559" y="8203"/>
                  </a:cubicBezTo>
                  <a:cubicBezTo>
                    <a:pt x="571" y="8434"/>
                    <a:pt x="577" y="8668"/>
                    <a:pt x="580" y="8906"/>
                  </a:cubicBezTo>
                  <a:cubicBezTo>
                    <a:pt x="583" y="9143"/>
                    <a:pt x="583" y="9384"/>
                    <a:pt x="586" y="9628"/>
                  </a:cubicBezTo>
                  <a:cubicBezTo>
                    <a:pt x="589" y="9871"/>
                    <a:pt x="595" y="10118"/>
                    <a:pt x="601" y="10359"/>
                  </a:cubicBezTo>
                  <a:cubicBezTo>
                    <a:pt x="607" y="10599"/>
                    <a:pt x="613" y="10834"/>
                    <a:pt x="616" y="11071"/>
                  </a:cubicBezTo>
                  <a:cubicBezTo>
                    <a:pt x="619" y="11309"/>
                    <a:pt x="619" y="11550"/>
                    <a:pt x="616" y="11796"/>
                  </a:cubicBezTo>
                  <a:cubicBezTo>
                    <a:pt x="613" y="12043"/>
                    <a:pt x="607" y="12296"/>
                    <a:pt x="598" y="12543"/>
                  </a:cubicBezTo>
                  <a:cubicBezTo>
                    <a:pt x="589" y="12790"/>
                    <a:pt x="577" y="13030"/>
                    <a:pt x="568" y="13271"/>
                  </a:cubicBezTo>
                  <a:cubicBezTo>
                    <a:pt x="559" y="13512"/>
                    <a:pt x="553" y="13752"/>
                    <a:pt x="547" y="13993"/>
                  </a:cubicBezTo>
                  <a:cubicBezTo>
                    <a:pt x="540" y="14233"/>
                    <a:pt x="534" y="14474"/>
                    <a:pt x="525" y="14705"/>
                  </a:cubicBezTo>
                  <a:cubicBezTo>
                    <a:pt x="516" y="14937"/>
                    <a:pt x="504" y="15159"/>
                    <a:pt x="495" y="15387"/>
                  </a:cubicBezTo>
                  <a:cubicBezTo>
                    <a:pt x="486" y="15615"/>
                    <a:pt x="480" y="15850"/>
                    <a:pt x="474" y="16072"/>
                  </a:cubicBezTo>
                  <a:cubicBezTo>
                    <a:pt x="468" y="16294"/>
                    <a:pt x="462" y="16504"/>
                    <a:pt x="452" y="16732"/>
                  </a:cubicBezTo>
                  <a:cubicBezTo>
                    <a:pt x="443" y="16960"/>
                    <a:pt x="431" y="17207"/>
                    <a:pt x="419" y="17451"/>
                  </a:cubicBezTo>
                  <a:cubicBezTo>
                    <a:pt x="407" y="17695"/>
                    <a:pt x="395" y="17935"/>
                    <a:pt x="373" y="18179"/>
                  </a:cubicBezTo>
                  <a:cubicBezTo>
                    <a:pt x="352" y="18423"/>
                    <a:pt x="322" y="18669"/>
                    <a:pt x="298" y="18910"/>
                  </a:cubicBezTo>
                  <a:cubicBezTo>
                    <a:pt x="273" y="19151"/>
                    <a:pt x="255" y="19385"/>
                    <a:pt x="246" y="19623"/>
                  </a:cubicBezTo>
                  <a:cubicBezTo>
                    <a:pt x="237" y="19860"/>
                    <a:pt x="237" y="20101"/>
                    <a:pt x="264" y="20301"/>
                  </a:cubicBezTo>
                  <a:cubicBezTo>
                    <a:pt x="291" y="20502"/>
                    <a:pt x="346" y="20662"/>
                    <a:pt x="419" y="20770"/>
                  </a:cubicBezTo>
                  <a:cubicBezTo>
                    <a:pt x="492" y="20878"/>
                    <a:pt x="583" y="20934"/>
                    <a:pt x="732" y="20971"/>
                  </a:cubicBezTo>
                  <a:cubicBezTo>
                    <a:pt x="881" y="21008"/>
                    <a:pt x="1087" y="21026"/>
                    <a:pt x="1315" y="21035"/>
                  </a:cubicBezTo>
                  <a:cubicBezTo>
                    <a:pt x="1542" y="21045"/>
                    <a:pt x="1791" y="21045"/>
                    <a:pt x="2034" y="21045"/>
                  </a:cubicBezTo>
                  <a:cubicBezTo>
                    <a:pt x="2277" y="21045"/>
                    <a:pt x="2514" y="21045"/>
                    <a:pt x="2751" y="21045"/>
                  </a:cubicBezTo>
                  <a:cubicBezTo>
                    <a:pt x="2988" y="21045"/>
                    <a:pt x="3225" y="21045"/>
                    <a:pt x="3464" y="21042"/>
                  </a:cubicBezTo>
                  <a:cubicBezTo>
                    <a:pt x="3704" y="21039"/>
                    <a:pt x="3947" y="21032"/>
                    <a:pt x="4187" y="21029"/>
                  </a:cubicBezTo>
                  <a:cubicBezTo>
                    <a:pt x="4427" y="21026"/>
                    <a:pt x="4664" y="21026"/>
                    <a:pt x="4901" y="21023"/>
                  </a:cubicBezTo>
                  <a:cubicBezTo>
                    <a:pt x="5137" y="21020"/>
                    <a:pt x="5374" y="21014"/>
                    <a:pt x="5617" y="21014"/>
                  </a:cubicBezTo>
                  <a:cubicBezTo>
                    <a:pt x="5860" y="21014"/>
                    <a:pt x="6109" y="21020"/>
                    <a:pt x="6355" y="21029"/>
                  </a:cubicBezTo>
                  <a:cubicBezTo>
                    <a:pt x="6601" y="21039"/>
                    <a:pt x="6844" y="21051"/>
                    <a:pt x="7078" y="21063"/>
                  </a:cubicBezTo>
                  <a:cubicBezTo>
                    <a:pt x="7311" y="21076"/>
                    <a:pt x="7536" y="21088"/>
                    <a:pt x="7764" y="21100"/>
                  </a:cubicBezTo>
                  <a:cubicBezTo>
                    <a:pt x="7991" y="21113"/>
                    <a:pt x="8222" y="21125"/>
                    <a:pt x="8459" y="21134"/>
                  </a:cubicBezTo>
                  <a:cubicBezTo>
                    <a:pt x="8696" y="21143"/>
                    <a:pt x="8939" y="21150"/>
                    <a:pt x="9179" y="21156"/>
                  </a:cubicBezTo>
                  <a:cubicBezTo>
                    <a:pt x="9418" y="21162"/>
                    <a:pt x="9655" y="21168"/>
                    <a:pt x="9895" y="21177"/>
                  </a:cubicBezTo>
                  <a:cubicBezTo>
                    <a:pt x="10135" y="21187"/>
                    <a:pt x="10378" y="21199"/>
                    <a:pt x="10624" y="21208"/>
                  </a:cubicBezTo>
                  <a:cubicBezTo>
                    <a:pt x="10870" y="21217"/>
                    <a:pt x="11119" y="21224"/>
                    <a:pt x="11368" y="21233"/>
                  </a:cubicBezTo>
                  <a:cubicBezTo>
                    <a:pt x="11617" y="21242"/>
                    <a:pt x="11866" y="21255"/>
                    <a:pt x="12112" y="21267"/>
                  </a:cubicBezTo>
                  <a:cubicBezTo>
                    <a:pt x="12358" y="21279"/>
                    <a:pt x="12601" y="21292"/>
                    <a:pt x="12846" y="21304"/>
                  </a:cubicBezTo>
                  <a:cubicBezTo>
                    <a:pt x="13092" y="21316"/>
                    <a:pt x="13341" y="21329"/>
                    <a:pt x="13590" y="21338"/>
                  </a:cubicBezTo>
                  <a:cubicBezTo>
                    <a:pt x="13839" y="21347"/>
                    <a:pt x="14088" y="21353"/>
                    <a:pt x="14337" y="21359"/>
                  </a:cubicBezTo>
                  <a:cubicBezTo>
                    <a:pt x="14586" y="21366"/>
                    <a:pt x="14835" y="21372"/>
                    <a:pt x="15081" y="21378"/>
                  </a:cubicBezTo>
                  <a:cubicBezTo>
                    <a:pt x="15327" y="21384"/>
                    <a:pt x="15570" y="21390"/>
                    <a:pt x="15804" y="21396"/>
                  </a:cubicBezTo>
                  <a:cubicBezTo>
                    <a:pt x="16038" y="21403"/>
                    <a:pt x="16262" y="21409"/>
                    <a:pt x="16484" y="21418"/>
                  </a:cubicBezTo>
                  <a:cubicBezTo>
                    <a:pt x="16706" y="21427"/>
                    <a:pt x="16924" y="21440"/>
                    <a:pt x="17137" y="21452"/>
                  </a:cubicBezTo>
                  <a:cubicBezTo>
                    <a:pt x="17349" y="21464"/>
                    <a:pt x="17556" y="21477"/>
                    <a:pt x="17789" y="21492"/>
                  </a:cubicBezTo>
                  <a:cubicBezTo>
                    <a:pt x="18023" y="21507"/>
                    <a:pt x="18284" y="21526"/>
                    <a:pt x="18539" y="21541"/>
                  </a:cubicBezTo>
                  <a:cubicBezTo>
                    <a:pt x="18794" y="21557"/>
                    <a:pt x="19043" y="21569"/>
                    <a:pt x="19283" y="21578"/>
                  </a:cubicBezTo>
                  <a:cubicBezTo>
                    <a:pt x="19523" y="21588"/>
                    <a:pt x="19754" y="21594"/>
                    <a:pt x="19997" y="21597"/>
                  </a:cubicBezTo>
                  <a:cubicBezTo>
                    <a:pt x="20240" y="21600"/>
                    <a:pt x="20495" y="21600"/>
                    <a:pt x="20723" y="21594"/>
                  </a:cubicBezTo>
                  <a:cubicBezTo>
                    <a:pt x="20950" y="21588"/>
                    <a:pt x="21151" y="21575"/>
                    <a:pt x="21284" y="21554"/>
                  </a:cubicBezTo>
                  <a:cubicBezTo>
                    <a:pt x="21418" y="21532"/>
                    <a:pt x="21485" y="21501"/>
                    <a:pt x="21530" y="21430"/>
                  </a:cubicBezTo>
                  <a:cubicBezTo>
                    <a:pt x="21576" y="21359"/>
                    <a:pt x="21600" y="21248"/>
                    <a:pt x="21597" y="21100"/>
                  </a:cubicBezTo>
                  <a:cubicBezTo>
                    <a:pt x="21594" y="20952"/>
                    <a:pt x="21564" y="20767"/>
                    <a:pt x="21530" y="20560"/>
                  </a:cubicBezTo>
                  <a:cubicBezTo>
                    <a:pt x="21497" y="20354"/>
                    <a:pt x="21460" y="20125"/>
                    <a:pt x="21424" y="19891"/>
                  </a:cubicBezTo>
                  <a:cubicBezTo>
                    <a:pt x="21387" y="19657"/>
                    <a:pt x="21351" y="19416"/>
                    <a:pt x="21312" y="19172"/>
                  </a:cubicBezTo>
                  <a:cubicBezTo>
                    <a:pt x="21272" y="18929"/>
                    <a:pt x="21230" y="18682"/>
                    <a:pt x="21196" y="18438"/>
                  </a:cubicBezTo>
                  <a:cubicBezTo>
                    <a:pt x="21163" y="18194"/>
                    <a:pt x="21138" y="17954"/>
                    <a:pt x="21123" y="17710"/>
                  </a:cubicBezTo>
                  <a:cubicBezTo>
                    <a:pt x="21108" y="17466"/>
                    <a:pt x="21102" y="17220"/>
                    <a:pt x="21093" y="16991"/>
                  </a:cubicBezTo>
                  <a:cubicBezTo>
                    <a:pt x="21084" y="16763"/>
                    <a:pt x="21072" y="16553"/>
                    <a:pt x="21057" y="16340"/>
                  </a:cubicBezTo>
                  <a:cubicBezTo>
                    <a:pt x="21041" y="16128"/>
                    <a:pt x="21023" y="15912"/>
                    <a:pt x="21008" y="15686"/>
                  </a:cubicBezTo>
                  <a:cubicBezTo>
                    <a:pt x="20993" y="15461"/>
                    <a:pt x="20981" y="15227"/>
                    <a:pt x="20968" y="14992"/>
                  </a:cubicBezTo>
                  <a:cubicBezTo>
                    <a:pt x="20956" y="14758"/>
                    <a:pt x="20944" y="14523"/>
                    <a:pt x="20926" y="14295"/>
                  </a:cubicBezTo>
                  <a:cubicBezTo>
                    <a:pt x="20908" y="14067"/>
                    <a:pt x="20883" y="13845"/>
                    <a:pt x="20862" y="13620"/>
                  </a:cubicBezTo>
                  <a:cubicBezTo>
                    <a:pt x="20841" y="13394"/>
                    <a:pt x="20823" y="13166"/>
                    <a:pt x="20804" y="12941"/>
                  </a:cubicBezTo>
                  <a:cubicBezTo>
                    <a:pt x="20786" y="12716"/>
                    <a:pt x="20768" y="12494"/>
                    <a:pt x="20753" y="12268"/>
                  </a:cubicBezTo>
                  <a:cubicBezTo>
                    <a:pt x="20738" y="12043"/>
                    <a:pt x="20726" y="11815"/>
                    <a:pt x="20716" y="11587"/>
                  </a:cubicBezTo>
                  <a:cubicBezTo>
                    <a:pt x="20707" y="11358"/>
                    <a:pt x="20701" y="11130"/>
                    <a:pt x="20695" y="10908"/>
                  </a:cubicBezTo>
                  <a:cubicBezTo>
                    <a:pt x="20689" y="10686"/>
                    <a:pt x="20683" y="10470"/>
                    <a:pt x="20671" y="10254"/>
                  </a:cubicBezTo>
                  <a:cubicBezTo>
                    <a:pt x="20659" y="10038"/>
                    <a:pt x="20641" y="9822"/>
                    <a:pt x="20625" y="9609"/>
                  </a:cubicBezTo>
                  <a:cubicBezTo>
                    <a:pt x="20610" y="9396"/>
                    <a:pt x="20598" y="9187"/>
                    <a:pt x="20589" y="8952"/>
                  </a:cubicBezTo>
                  <a:cubicBezTo>
                    <a:pt x="20580" y="8718"/>
                    <a:pt x="20574" y="8459"/>
                    <a:pt x="20571" y="8203"/>
                  </a:cubicBezTo>
                  <a:cubicBezTo>
                    <a:pt x="20568" y="7947"/>
                    <a:pt x="20568" y="7694"/>
                    <a:pt x="20571" y="7441"/>
                  </a:cubicBezTo>
                  <a:cubicBezTo>
                    <a:pt x="20574" y="7188"/>
                    <a:pt x="20580" y="6935"/>
                    <a:pt x="20583" y="6672"/>
                  </a:cubicBezTo>
                  <a:cubicBezTo>
                    <a:pt x="20586" y="6410"/>
                    <a:pt x="20586" y="6139"/>
                    <a:pt x="20583" y="5889"/>
                  </a:cubicBezTo>
                  <a:cubicBezTo>
                    <a:pt x="20580" y="5639"/>
                    <a:pt x="20574" y="5411"/>
                    <a:pt x="20568" y="5186"/>
                  </a:cubicBezTo>
                  <a:cubicBezTo>
                    <a:pt x="20562" y="4960"/>
                    <a:pt x="20556" y="4738"/>
                    <a:pt x="20552" y="4498"/>
                  </a:cubicBezTo>
                  <a:cubicBezTo>
                    <a:pt x="20549" y="4257"/>
                    <a:pt x="20549" y="3998"/>
                    <a:pt x="20556" y="3748"/>
                  </a:cubicBezTo>
                  <a:cubicBezTo>
                    <a:pt x="20562" y="3498"/>
                    <a:pt x="20574" y="3258"/>
                    <a:pt x="20586" y="3023"/>
                  </a:cubicBezTo>
                  <a:cubicBezTo>
                    <a:pt x="20598" y="2789"/>
                    <a:pt x="20610" y="2560"/>
                    <a:pt x="20616" y="2320"/>
                  </a:cubicBezTo>
                  <a:cubicBezTo>
                    <a:pt x="20622" y="2079"/>
                    <a:pt x="20622" y="1826"/>
                    <a:pt x="20622" y="1567"/>
                  </a:cubicBezTo>
                  <a:cubicBezTo>
                    <a:pt x="20622" y="1308"/>
                    <a:pt x="20622" y="1043"/>
                    <a:pt x="20619" y="845"/>
                  </a:cubicBezTo>
                  <a:cubicBezTo>
                    <a:pt x="20616" y="648"/>
                    <a:pt x="20610" y="518"/>
                    <a:pt x="20607" y="438"/>
                  </a:cubicBezTo>
                  <a:cubicBezTo>
                    <a:pt x="20604" y="358"/>
                    <a:pt x="20604" y="327"/>
                    <a:pt x="20601" y="293"/>
                  </a:cubicBezTo>
                  <a:cubicBezTo>
                    <a:pt x="20598" y="259"/>
                    <a:pt x="20592" y="222"/>
                    <a:pt x="20574" y="197"/>
                  </a:cubicBezTo>
                  <a:cubicBezTo>
                    <a:pt x="20556" y="173"/>
                    <a:pt x="20525" y="160"/>
                    <a:pt x="20431" y="148"/>
                  </a:cubicBezTo>
                  <a:cubicBezTo>
                    <a:pt x="20337" y="136"/>
                    <a:pt x="20179" y="123"/>
                    <a:pt x="19973" y="114"/>
                  </a:cubicBezTo>
                  <a:cubicBezTo>
                    <a:pt x="19766" y="105"/>
                    <a:pt x="19511" y="99"/>
                    <a:pt x="19265" y="99"/>
                  </a:cubicBezTo>
                  <a:cubicBezTo>
                    <a:pt x="19019" y="99"/>
                    <a:pt x="18782" y="105"/>
                    <a:pt x="18527" y="108"/>
                  </a:cubicBezTo>
                  <a:cubicBezTo>
                    <a:pt x="18272" y="111"/>
                    <a:pt x="17999" y="111"/>
                    <a:pt x="17744" y="105"/>
                  </a:cubicBezTo>
                  <a:cubicBezTo>
                    <a:pt x="17489" y="99"/>
                    <a:pt x="17252" y="86"/>
                    <a:pt x="17027" y="77"/>
                  </a:cubicBezTo>
                  <a:cubicBezTo>
                    <a:pt x="16803" y="68"/>
                    <a:pt x="16590" y="62"/>
                    <a:pt x="16378" y="52"/>
                  </a:cubicBezTo>
                  <a:cubicBezTo>
                    <a:pt x="16165" y="43"/>
                    <a:pt x="15953" y="31"/>
                    <a:pt x="15731" y="22"/>
                  </a:cubicBezTo>
                  <a:cubicBezTo>
                    <a:pt x="15509" y="12"/>
                    <a:pt x="15278" y="6"/>
                    <a:pt x="15048" y="3"/>
                  </a:cubicBezTo>
                  <a:cubicBezTo>
                    <a:pt x="14817" y="0"/>
                    <a:pt x="14586" y="0"/>
                    <a:pt x="14349" y="0"/>
                  </a:cubicBezTo>
                  <a:cubicBezTo>
                    <a:pt x="14324" y="0"/>
                    <a:pt x="14298" y="0"/>
                    <a:pt x="14273" y="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74" name="Line"/>
            <p:cNvSpPr/>
            <p:nvPr/>
          </p:nvSpPr>
          <p:spPr>
            <a:xfrm>
              <a:off x="4833173" y="-206828"/>
              <a:ext cx="135109" cy="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547" y="0"/>
                    <a:pt x="7447" y="0"/>
                    <a:pt x="347" y="0"/>
                  </a:cubicBezTo>
                  <a:cubicBezTo>
                    <a:pt x="231" y="21600"/>
                    <a:pt x="116" y="21600"/>
                    <a:pt x="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75" name="Line"/>
            <p:cNvSpPr/>
            <p:nvPr/>
          </p:nvSpPr>
          <p:spPr>
            <a:xfrm>
              <a:off x="2506190" y="-184794"/>
              <a:ext cx="199478" cy="500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6182" y="5498"/>
                    <a:pt x="10667" y="10997"/>
                    <a:pt x="5152" y="16495"/>
                  </a:cubicBezTo>
                  <a:cubicBezTo>
                    <a:pt x="3436" y="18206"/>
                    <a:pt x="1719" y="19918"/>
                    <a:pt x="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76" name="Line"/>
            <p:cNvSpPr/>
            <p:nvPr/>
          </p:nvSpPr>
          <p:spPr>
            <a:xfrm>
              <a:off x="27102" y="-177105"/>
              <a:ext cx="2359277" cy="144789"/>
            </a:xfrm>
            <a:custGeom>
              <a:avLst/>
              <a:gdLst/>
              <a:ahLst/>
              <a:cxnLst>
                <a:cxn ang="0">
                  <a:pos x="wd2" y="hd2"/>
                </a:cxn>
                <a:cxn ang="5400000">
                  <a:pos x="wd2" y="hd2"/>
                </a:cxn>
                <a:cxn ang="10800000">
                  <a:pos x="wd2" y="hd2"/>
                </a:cxn>
                <a:cxn ang="16200000">
                  <a:pos x="wd2" y="hd2"/>
                </a:cxn>
              </a:cxnLst>
              <a:rect l="0" t="0" r="r" b="b"/>
              <a:pathLst>
                <a:path w="21576" h="21600" extrusionOk="0">
                  <a:moveTo>
                    <a:pt x="21576" y="0"/>
                  </a:moveTo>
                  <a:cubicBezTo>
                    <a:pt x="21289" y="91"/>
                    <a:pt x="20999" y="169"/>
                    <a:pt x="20703" y="226"/>
                  </a:cubicBezTo>
                  <a:cubicBezTo>
                    <a:pt x="19876" y="387"/>
                    <a:pt x="19009" y="387"/>
                    <a:pt x="18211" y="548"/>
                  </a:cubicBezTo>
                  <a:cubicBezTo>
                    <a:pt x="17413" y="708"/>
                    <a:pt x="16684" y="1030"/>
                    <a:pt x="15994" y="1351"/>
                  </a:cubicBezTo>
                  <a:cubicBezTo>
                    <a:pt x="15305" y="1673"/>
                    <a:pt x="14654" y="1994"/>
                    <a:pt x="13965" y="2476"/>
                  </a:cubicBezTo>
                  <a:cubicBezTo>
                    <a:pt x="13275" y="2958"/>
                    <a:pt x="12546" y="3601"/>
                    <a:pt x="11817" y="4083"/>
                  </a:cubicBezTo>
                  <a:cubicBezTo>
                    <a:pt x="11088" y="4565"/>
                    <a:pt x="10359" y="4887"/>
                    <a:pt x="9670" y="5369"/>
                  </a:cubicBezTo>
                  <a:cubicBezTo>
                    <a:pt x="8980" y="5851"/>
                    <a:pt x="8330" y="6494"/>
                    <a:pt x="7719" y="7137"/>
                  </a:cubicBezTo>
                  <a:cubicBezTo>
                    <a:pt x="7108" y="7779"/>
                    <a:pt x="6537" y="8422"/>
                    <a:pt x="5936" y="9226"/>
                  </a:cubicBezTo>
                  <a:cubicBezTo>
                    <a:pt x="5335" y="10029"/>
                    <a:pt x="4705" y="10993"/>
                    <a:pt x="4123" y="11958"/>
                  </a:cubicBezTo>
                  <a:cubicBezTo>
                    <a:pt x="3542" y="12922"/>
                    <a:pt x="3010" y="13886"/>
                    <a:pt x="2478" y="15172"/>
                  </a:cubicBezTo>
                  <a:cubicBezTo>
                    <a:pt x="1946" y="16457"/>
                    <a:pt x="1414" y="18064"/>
                    <a:pt x="1030" y="19189"/>
                  </a:cubicBezTo>
                  <a:cubicBezTo>
                    <a:pt x="646" y="20314"/>
                    <a:pt x="409" y="20957"/>
                    <a:pt x="242" y="21279"/>
                  </a:cubicBezTo>
                  <a:cubicBezTo>
                    <a:pt x="75" y="21600"/>
                    <a:pt x="-24" y="21600"/>
                    <a:pt x="6" y="21600"/>
                  </a:cubicBezTo>
                  <a:cubicBezTo>
                    <a:pt x="35" y="21600"/>
                    <a:pt x="193" y="21600"/>
                    <a:pt x="35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77" name="Line"/>
            <p:cNvSpPr/>
            <p:nvPr/>
          </p:nvSpPr>
          <p:spPr>
            <a:xfrm>
              <a:off x="2719486" y="-1001859"/>
              <a:ext cx="2000674" cy="803435"/>
            </a:xfrm>
            <a:custGeom>
              <a:avLst/>
              <a:gdLst/>
              <a:ahLst/>
              <a:cxnLst>
                <a:cxn ang="0">
                  <a:pos x="wd2" y="hd2"/>
                </a:cxn>
                <a:cxn ang="5400000">
                  <a:pos x="wd2" y="hd2"/>
                </a:cxn>
                <a:cxn ang="10800000">
                  <a:pos x="wd2" y="hd2"/>
                </a:cxn>
                <a:cxn ang="16200000">
                  <a:pos x="wd2" y="hd2"/>
                </a:cxn>
              </a:cxnLst>
              <a:rect l="0" t="0" r="r" b="b"/>
              <a:pathLst>
                <a:path w="21600" h="21543" extrusionOk="0">
                  <a:moveTo>
                    <a:pt x="0" y="21543"/>
                  </a:moveTo>
                  <a:cubicBezTo>
                    <a:pt x="64" y="21181"/>
                    <a:pt x="140" y="20748"/>
                    <a:pt x="246" y="20133"/>
                  </a:cubicBezTo>
                  <a:cubicBezTo>
                    <a:pt x="421" y="19122"/>
                    <a:pt x="676" y="17620"/>
                    <a:pt x="932" y="16378"/>
                  </a:cubicBezTo>
                  <a:cubicBezTo>
                    <a:pt x="1188" y="15136"/>
                    <a:pt x="1444" y="14154"/>
                    <a:pt x="1874" y="13288"/>
                  </a:cubicBezTo>
                  <a:cubicBezTo>
                    <a:pt x="2305" y="12421"/>
                    <a:pt x="2909" y="11670"/>
                    <a:pt x="3456" y="11237"/>
                  </a:cubicBezTo>
                  <a:cubicBezTo>
                    <a:pt x="4003" y="10804"/>
                    <a:pt x="4491" y="10688"/>
                    <a:pt x="5003" y="10544"/>
                  </a:cubicBezTo>
                  <a:cubicBezTo>
                    <a:pt x="5515" y="10399"/>
                    <a:pt x="6050" y="10226"/>
                    <a:pt x="6631" y="9793"/>
                  </a:cubicBezTo>
                  <a:cubicBezTo>
                    <a:pt x="7213" y="9359"/>
                    <a:pt x="7841" y="8666"/>
                    <a:pt x="8364" y="7857"/>
                  </a:cubicBezTo>
                  <a:cubicBezTo>
                    <a:pt x="8887" y="7049"/>
                    <a:pt x="9306" y="6124"/>
                    <a:pt x="9632" y="5027"/>
                  </a:cubicBezTo>
                  <a:cubicBezTo>
                    <a:pt x="9957" y="3929"/>
                    <a:pt x="10190" y="2658"/>
                    <a:pt x="10341" y="1907"/>
                  </a:cubicBezTo>
                  <a:cubicBezTo>
                    <a:pt x="10492" y="1156"/>
                    <a:pt x="10562" y="925"/>
                    <a:pt x="10644" y="723"/>
                  </a:cubicBezTo>
                  <a:cubicBezTo>
                    <a:pt x="10725" y="521"/>
                    <a:pt x="10818" y="347"/>
                    <a:pt x="10923" y="203"/>
                  </a:cubicBezTo>
                  <a:cubicBezTo>
                    <a:pt x="11027" y="59"/>
                    <a:pt x="11144" y="-57"/>
                    <a:pt x="11225" y="30"/>
                  </a:cubicBezTo>
                  <a:cubicBezTo>
                    <a:pt x="11306" y="116"/>
                    <a:pt x="11353" y="405"/>
                    <a:pt x="11469" y="1070"/>
                  </a:cubicBezTo>
                  <a:cubicBezTo>
                    <a:pt x="11586" y="1734"/>
                    <a:pt x="11772" y="2774"/>
                    <a:pt x="11946" y="3525"/>
                  </a:cubicBezTo>
                  <a:cubicBezTo>
                    <a:pt x="12121" y="4276"/>
                    <a:pt x="12283" y="4738"/>
                    <a:pt x="12504" y="5489"/>
                  </a:cubicBezTo>
                  <a:cubicBezTo>
                    <a:pt x="12725" y="6240"/>
                    <a:pt x="13004" y="7280"/>
                    <a:pt x="13377" y="8117"/>
                  </a:cubicBezTo>
                  <a:cubicBezTo>
                    <a:pt x="13749" y="8955"/>
                    <a:pt x="14214" y="9590"/>
                    <a:pt x="14691" y="10053"/>
                  </a:cubicBezTo>
                  <a:cubicBezTo>
                    <a:pt x="15168" y="10515"/>
                    <a:pt x="15656" y="10804"/>
                    <a:pt x="16145" y="10977"/>
                  </a:cubicBezTo>
                  <a:cubicBezTo>
                    <a:pt x="16633" y="11150"/>
                    <a:pt x="17122" y="11208"/>
                    <a:pt x="17610" y="11324"/>
                  </a:cubicBezTo>
                  <a:cubicBezTo>
                    <a:pt x="18098" y="11439"/>
                    <a:pt x="18587" y="11612"/>
                    <a:pt x="19145" y="11988"/>
                  </a:cubicBezTo>
                  <a:cubicBezTo>
                    <a:pt x="19703" y="12363"/>
                    <a:pt x="20331" y="12941"/>
                    <a:pt x="20855" y="13605"/>
                  </a:cubicBezTo>
                  <a:cubicBezTo>
                    <a:pt x="21134" y="13960"/>
                    <a:pt x="21384" y="14340"/>
                    <a:pt x="21600" y="14713"/>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78" name="Line"/>
            <p:cNvSpPr/>
            <p:nvPr/>
          </p:nvSpPr>
          <p:spPr>
            <a:xfrm>
              <a:off x="4830371" y="-320572"/>
              <a:ext cx="63144" cy="1072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79" y="3721"/>
                    <a:pt x="3940" y="7485"/>
                    <a:pt x="5386" y="10322"/>
                  </a:cubicBezTo>
                  <a:cubicBezTo>
                    <a:pt x="7597" y="14659"/>
                    <a:pt x="9071" y="16828"/>
                    <a:pt x="11650" y="18347"/>
                  </a:cubicBezTo>
                  <a:cubicBezTo>
                    <a:pt x="14230" y="19865"/>
                    <a:pt x="17915" y="20732"/>
                    <a:pt x="2160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79" name="Line"/>
            <p:cNvSpPr/>
            <p:nvPr/>
          </p:nvSpPr>
          <p:spPr>
            <a:xfrm>
              <a:off x="2714200" y="-226218"/>
              <a:ext cx="7622" cy="322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426" y="7212"/>
                    <a:pt x="7252" y="14424"/>
                    <a:pt x="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0" name="Line"/>
            <p:cNvSpPr/>
            <p:nvPr/>
          </p:nvSpPr>
          <p:spPr>
            <a:xfrm>
              <a:off x="2590450" y="-77109"/>
              <a:ext cx="92137" cy="10158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280" y="3864"/>
                    <a:pt x="19054" y="7312"/>
                    <a:pt x="18171" y="9983"/>
                  </a:cubicBezTo>
                  <a:cubicBezTo>
                    <a:pt x="16656" y="14564"/>
                    <a:pt x="16151" y="16855"/>
                    <a:pt x="14635" y="18458"/>
                  </a:cubicBezTo>
                  <a:cubicBezTo>
                    <a:pt x="13120" y="20062"/>
                    <a:pt x="10595" y="20978"/>
                    <a:pt x="3271" y="21436"/>
                  </a:cubicBezTo>
                  <a:cubicBezTo>
                    <a:pt x="2269" y="21499"/>
                    <a:pt x="1178" y="21553"/>
                    <a:pt x="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1" name="Line"/>
            <p:cNvSpPr/>
            <p:nvPr/>
          </p:nvSpPr>
          <p:spPr>
            <a:xfrm>
              <a:off x="1819103" y="475007"/>
              <a:ext cx="3923462" cy="133795"/>
            </a:xfrm>
            <a:custGeom>
              <a:avLst/>
              <a:gdLst/>
              <a:ahLst/>
              <a:cxnLst>
                <a:cxn ang="0">
                  <a:pos x="wd2" y="hd2"/>
                </a:cxn>
                <a:cxn ang="5400000">
                  <a:pos x="wd2" y="hd2"/>
                </a:cxn>
                <a:cxn ang="10800000">
                  <a:pos x="wd2" y="hd2"/>
                </a:cxn>
                <a:cxn ang="16200000">
                  <a:pos x="wd2" y="hd2"/>
                </a:cxn>
              </a:cxnLst>
              <a:rect l="0" t="0" r="r" b="b"/>
              <a:pathLst>
                <a:path w="21600" h="21454" extrusionOk="0">
                  <a:moveTo>
                    <a:pt x="25" y="0"/>
                  </a:moveTo>
                  <a:cubicBezTo>
                    <a:pt x="7" y="5048"/>
                    <a:pt x="0" y="9072"/>
                    <a:pt x="0" y="11927"/>
                  </a:cubicBezTo>
                  <a:cubicBezTo>
                    <a:pt x="0" y="15727"/>
                    <a:pt x="12" y="17454"/>
                    <a:pt x="53" y="18836"/>
                  </a:cubicBezTo>
                  <a:cubicBezTo>
                    <a:pt x="95" y="20218"/>
                    <a:pt x="166" y="21255"/>
                    <a:pt x="374" y="21427"/>
                  </a:cubicBezTo>
                  <a:cubicBezTo>
                    <a:pt x="581" y="21600"/>
                    <a:pt x="925" y="20909"/>
                    <a:pt x="1317" y="20218"/>
                  </a:cubicBezTo>
                  <a:cubicBezTo>
                    <a:pt x="1708" y="19527"/>
                    <a:pt x="2147" y="18836"/>
                    <a:pt x="2586" y="18145"/>
                  </a:cubicBezTo>
                  <a:cubicBezTo>
                    <a:pt x="3025" y="17454"/>
                    <a:pt x="3463" y="16763"/>
                    <a:pt x="3926" y="16418"/>
                  </a:cubicBezTo>
                  <a:cubicBezTo>
                    <a:pt x="4389" y="16073"/>
                    <a:pt x="4875" y="16073"/>
                    <a:pt x="5367" y="16073"/>
                  </a:cubicBezTo>
                  <a:cubicBezTo>
                    <a:pt x="5859" y="16073"/>
                    <a:pt x="6358" y="16073"/>
                    <a:pt x="6802" y="15900"/>
                  </a:cubicBezTo>
                  <a:cubicBezTo>
                    <a:pt x="7247" y="15727"/>
                    <a:pt x="7639" y="15382"/>
                    <a:pt x="8048" y="15036"/>
                  </a:cubicBezTo>
                  <a:cubicBezTo>
                    <a:pt x="8457" y="14691"/>
                    <a:pt x="8884" y="14345"/>
                    <a:pt x="9299" y="14000"/>
                  </a:cubicBezTo>
                  <a:cubicBezTo>
                    <a:pt x="9714" y="13654"/>
                    <a:pt x="10117" y="13309"/>
                    <a:pt x="10527" y="12791"/>
                  </a:cubicBezTo>
                  <a:cubicBezTo>
                    <a:pt x="10936" y="12272"/>
                    <a:pt x="11351" y="11581"/>
                    <a:pt x="11814" y="11236"/>
                  </a:cubicBezTo>
                  <a:cubicBezTo>
                    <a:pt x="12276" y="10890"/>
                    <a:pt x="12786" y="10890"/>
                    <a:pt x="13308" y="10890"/>
                  </a:cubicBezTo>
                  <a:cubicBezTo>
                    <a:pt x="13830" y="10890"/>
                    <a:pt x="14364" y="10890"/>
                    <a:pt x="14826" y="11063"/>
                  </a:cubicBezTo>
                  <a:cubicBezTo>
                    <a:pt x="15289" y="11236"/>
                    <a:pt x="15680" y="11581"/>
                    <a:pt x="16119" y="11754"/>
                  </a:cubicBezTo>
                  <a:cubicBezTo>
                    <a:pt x="16558" y="11927"/>
                    <a:pt x="17044" y="11927"/>
                    <a:pt x="17525" y="11927"/>
                  </a:cubicBezTo>
                  <a:cubicBezTo>
                    <a:pt x="18005" y="11927"/>
                    <a:pt x="18479" y="11927"/>
                    <a:pt x="18960" y="11927"/>
                  </a:cubicBezTo>
                  <a:cubicBezTo>
                    <a:pt x="19440" y="11927"/>
                    <a:pt x="19927" y="11927"/>
                    <a:pt x="20359" y="11754"/>
                  </a:cubicBezTo>
                  <a:cubicBezTo>
                    <a:pt x="20792" y="11581"/>
                    <a:pt x="21172" y="11236"/>
                    <a:pt x="21468" y="10718"/>
                  </a:cubicBezTo>
                  <a:cubicBezTo>
                    <a:pt x="21514" y="10638"/>
                    <a:pt x="21558" y="10553"/>
                    <a:pt x="21600" y="10466"/>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2" name="Line"/>
            <p:cNvSpPr/>
            <p:nvPr/>
          </p:nvSpPr>
          <p:spPr>
            <a:xfrm>
              <a:off x="4786777" y="-138829"/>
              <a:ext cx="302908" cy="255170"/>
            </a:xfrm>
            <a:custGeom>
              <a:avLst/>
              <a:gdLst/>
              <a:ahLst/>
              <a:cxnLst>
                <a:cxn ang="0">
                  <a:pos x="wd2" y="hd2"/>
                </a:cxn>
                <a:cxn ang="5400000">
                  <a:pos x="wd2" y="hd2"/>
                </a:cxn>
                <a:cxn ang="10800000">
                  <a:pos x="wd2" y="hd2"/>
                </a:cxn>
                <a:cxn ang="16200000">
                  <a:pos x="wd2" y="hd2"/>
                </a:cxn>
              </a:cxnLst>
              <a:rect l="0" t="0" r="r" b="b"/>
              <a:pathLst>
                <a:path w="21530" h="21600" extrusionOk="0">
                  <a:moveTo>
                    <a:pt x="21530" y="21167"/>
                  </a:moveTo>
                  <a:cubicBezTo>
                    <a:pt x="16869" y="21263"/>
                    <a:pt x="12986" y="21425"/>
                    <a:pt x="9884" y="21509"/>
                  </a:cubicBezTo>
                  <a:cubicBezTo>
                    <a:pt x="6515" y="21600"/>
                    <a:pt x="4065" y="21600"/>
                    <a:pt x="2457" y="21600"/>
                  </a:cubicBezTo>
                  <a:cubicBezTo>
                    <a:pt x="849" y="21600"/>
                    <a:pt x="83" y="21600"/>
                    <a:pt x="7" y="21326"/>
                  </a:cubicBezTo>
                  <a:cubicBezTo>
                    <a:pt x="-70" y="21053"/>
                    <a:pt x="543" y="20506"/>
                    <a:pt x="1155" y="19047"/>
                  </a:cubicBezTo>
                  <a:cubicBezTo>
                    <a:pt x="1768" y="17588"/>
                    <a:pt x="2380" y="15217"/>
                    <a:pt x="2763" y="12299"/>
                  </a:cubicBezTo>
                  <a:cubicBezTo>
                    <a:pt x="3146" y="9381"/>
                    <a:pt x="3299" y="5916"/>
                    <a:pt x="2763" y="2360"/>
                  </a:cubicBezTo>
                  <a:cubicBezTo>
                    <a:pt x="2644" y="1572"/>
                    <a:pt x="2492" y="780"/>
                    <a:pt x="2318" y="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3" name="Line"/>
            <p:cNvSpPr/>
            <p:nvPr/>
          </p:nvSpPr>
          <p:spPr>
            <a:xfrm>
              <a:off x="2611943" y="-1080551"/>
              <a:ext cx="2277263" cy="1205510"/>
            </a:xfrm>
            <a:custGeom>
              <a:avLst/>
              <a:gdLst/>
              <a:ahLst/>
              <a:cxnLst>
                <a:cxn ang="0">
                  <a:pos x="wd2" y="hd2"/>
                </a:cxn>
                <a:cxn ang="5400000">
                  <a:pos x="wd2" y="hd2"/>
                </a:cxn>
                <a:cxn ang="10800000">
                  <a:pos x="wd2" y="hd2"/>
                </a:cxn>
                <a:cxn ang="16200000">
                  <a:pos x="wd2" y="hd2"/>
                </a:cxn>
              </a:cxnLst>
              <a:rect l="0" t="0" r="r" b="b"/>
              <a:pathLst>
                <a:path w="21580" h="21544" extrusionOk="0">
                  <a:moveTo>
                    <a:pt x="0" y="19657"/>
                  </a:moveTo>
                  <a:cubicBezTo>
                    <a:pt x="204" y="18656"/>
                    <a:pt x="408" y="17655"/>
                    <a:pt x="612" y="16712"/>
                  </a:cubicBezTo>
                  <a:cubicBezTo>
                    <a:pt x="817" y="15769"/>
                    <a:pt x="1021" y="14883"/>
                    <a:pt x="1225" y="14132"/>
                  </a:cubicBezTo>
                  <a:cubicBezTo>
                    <a:pt x="1429" y="13381"/>
                    <a:pt x="1633" y="12765"/>
                    <a:pt x="1970" y="12169"/>
                  </a:cubicBezTo>
                  <a:cubicBezTo>
                    <a:pt x="2307" y="11572"/>
                    <a:pt x="2777" y="10994"/>
                    <a:pt x="3318" y="10513"/>
                  </a:cubicBezTo>
                  <a:cubicBezTo>
                    <a:pt x="3859" y="10032"/>
                    <a:pt x="4471" y="9647"/>
                    <a:pt x="5073" y="9204"/>
                  </a:cubicBezTo>
                  <a:cubicBezTo>
                    <a:pt x="5676" y="8761"/>
                    <a:pt x="6268" y="8261"/>
                    <a:pt x="6758" y="7683"/>
                  </a:cubicBezTo>
                  <a:cubicBezTo>
                    <a:pt x="7248" y="7105"/>
                    <a:pt x="7636" y="6451"/>
                    <a:pt x="7983" y="5739"/>
                  </a:cubicBezTo>
                  <a:cubicBezTo>
                    <a:pt x="8330" y="5026"/>
                    <a:pt x="8636" y="4256"/>
                    <a:pt x="8850" y="3602"/>
                  </a:cubicBezTo>
                  <a:cubicBezTo>
                    <a:pt x="9065" y="2947"/>
                    <a:pt x="9187" y="2408"/>
                    <a:pt x="9279" y="2062"/>
                  </a:cubicBezTo>
                  <a:cubicBezTo>
                    <a:pt x="9371" y="1715"/>
                    <a:pt x="9432" y="1561"/>
                    <a:pt x="9493" y="1407"/>
                  </a:cubicBezTo>
                  <a:cubicBezTo>
                    <a:pt x="9555" y="1253"/>
                    <a:pt x="9616" y="1099"/>
                    <a:pt x="9677" y="1099"/>
                  </a:cubicBezTo>
                  <a:cubicBezTo>
                    <a:pt x="9738" y="1099"/>
                    <a:pt x="9800" y="1253"/>
                    <a:pt x="10004" y="1754"/>
                  </a:cubicBezTo>
                  <a:cubicBezTo>
                    <a:pt x="10208" y="2254"/>
                    <a:pt x="10555" y="3101"/>
                    <a:pt x="10912" y="3833"/>
                  </a:cubicBezTo>
                  <a:cubicBezTo>
                    <a:pt x="11270" y="4564"/>
                    <a:pt x="11637" y="5180"/>
                    <a:pt x="12045" y="5739"/>
                  </a:cubicBezTo>
                  <a:cubicBezTo>
                    <a:pt x="12454" y="6297"/>
                    <a:pt x="12903" y="6797"/>
                    <a:pt x="13403" y="7183"/>
                  </a:cubicBezTo>
                  <a:cubicBezTo>
                    <a:pt x="13903" y="7568"/>
                    <a:pt x="14454" y="7837"/>
                    <a:pt x="15047" y="8126"/>
                  </a:cubicBezTo>
                  <a:cubicBezTo>
                    <a:pt x="15639" y="8415"/>
                    <a:pt x="16271" y="8723"/>
                    <a:pt x="16823" y="8934"/>
                  </a:cubicBezTo>
                  <a:cubicBezTo>
                    <a:pt x="17374" y="9146"/>
                    <a:pt x="17843" y="9262"/>
                    <a:pt x="18293" y="9435"/>
                  </a:cubicBezTo>
                  <a:cubicBezTo>
                    <a:pt x="18742" y="9608"/>
                    <a:pt x="19171" y="9839"/>
                    <a:pt x="19518" y="10320"/>
                  </a:cubicBezTo>
                  <a:cubicBezTo>
                    <a:pt x="19865" y="10802"/>
                    <a:pt x="20130" y="11533"/>
                    <a:pt x="20344" y="12438"/>
                  </a:cubicBezTo>
                  <a:cubicBezTo>
                    <a:pt x="20559" y="13343"/>
                    <a:pt x="20722" y="14421"/>
                    <a:pt x="20834" y="15403"/>
                  </a:cubicBezTo>
                  <a:cubicBezTo>
                    <a:pt x="20947" y="16385"/>
                    <a:pt x="21008" y="17270"/>
                    <a:pt x="21079" y="18098"/>
                  </a:cubicBezTo>
                  <a:cubicBezTo>
                    <a:pt x="21151" y="18926"/>
                    <a:pt x="21233" y="19696"/>
                    <a:pt x="21324" y="20216"/>
                  </a:cubicBezTo>
                  <a:cubicBezTo>
                    <a:pt x="21416" y="20735"/>
                    <a:pt x="21518" y="21005"/>
                    <a:pt x="21559" y="21024"/>
                  </a:cubicBezTo>
                  <a:cubicBezTo>
                    <a:pt x="21600" y="21043"/>
                    <a:pt x="21580" y="20812"/>
                    <a:pt x="21498" y="20158"/>
                  </a:cubicBezTo>
                  <a:cubicBezTo>
                    <a:pt x="21416" y="19503"/>
                    <a:pt x="21273" y="18425"/>
                    <a:pt x="21171" y="17289"/>
                  </a:cubicBezTo>
                  <a:cubicBezTo>
                    <a:pt x="21069" y="16154"/>
                    <a:pt x="21008" y="14960"/>
                    <a:pt x="20977" y="14845"/>
                  </a:cubicBezTo>
                  <a:cubicBezTo>
                    <a:pt x="20947" y="14729"/>
                    <a:pt x="20947" y="15692"/>
                    <a:pt x="20926" y="16654"/>
                  </a:cubicBezTo>
                  <a:cubicBezTo>
                    <a:pt x="20906" y="17617"/>
                    <a:pt x="20865" y="18579"/>
                    <a:pt x="20814" y="19330"/>
                  </a:cubicBezTo>
                  <a:cubicBezTo>
                    <a:pt x="20763" y="20081"/>
                    <a:pt x="20702" y="20620"/>
                    <a:pt x="20671" y="20986"/>
                  </a:cubicBezTo>
                  <a:cubicBezTo>
                    <a:pt x="20640" y="21351"/>
                    <a:pt x="20640" y="21544"/>
                    <a:pt x="20640" y="21544"/>
                  </a:cubicBezTo>
                  <a:cubicBezTo>
                    <a:pt x="20640" y="21544"/>
                    <a:pt x="20640" y="21351"/>
                    <a:pt x="20661" y="20658"/>
                  </a:cubicBezTo>
                  <a:cubicBezTo>
                    <a:pt x="20681" y="19965"/>
                    <a:pt x="20722" y="18772"/>
                    <a:pt x="20651" y="17694"/>
                  </a:cubicBezTo>
                  <a:cubicBezTo>
                    <a:pt x="20579" y="16616"/>
                    <a:pt x="20395" y="15653"/>
                    <a:pt x="20140" y="14710"/>
                  </a:cubicBezTo>
                  <a:cubicBezTo>
                    <a:pt x="19885" y="13766"/>
                    <a:pt x="19558" y="12842"/>
                    <a:pt x="19293" y="12169"/>
                  </a:cubicBezTo>
                  <a:cubicBezTo>
                    <a:pt x="19028" y="11495"/>
                    <a:pt x="18823" y="11071"/>
                    <a:pt x="18548" y="10744"/>
                  </a:cubicBezTo>
                  <a:cubicBezTo>
                    <a:pt x="18272" y="10417"/>
                    <a:pt x="17925" y="10186"/>
                    <a:pt x="17507" y="10012"/>
                  </a:cubicBezTo>
                  <a:cubicBezTo>
                    <a:pt x="17088" y="9839"/>
                    <a:pt x="16598" y="9724"/>
                    <a:pt x="16129" y="9589"/>
                  </a:cubicBezTo>
                  <a:cubicBezTo>
                    <a:pt x="15659" y="9454"/>
                    <a:pt x="15210" y="9300"/>
                    <a:pt x="14822" y="9069"/>
                  </a:cubicBezTo>
                  <a:cubicBezTo>
                    <a:pt x="14434" y="8838"/>
                    <a:pt x="14107" y="8530"/>
                    <a:pt x="13791" y="8049"/>
                  </a:cubicBezTo>
                  <a:cubicBezTo>
                    <a:pt x="13474" y="7568"/>
                    <a:pt x="13168" y="6913"/>
                    <a:pt x="12944" y="6104"/>
                  </a:cubicBezTo>
                  <a:cubicBezTo>
                    <a:pt x="12719" y="5296"/>
                    <a:pt x="12576" y="4333"/>
                    <a:pt x="12403" y="3486"/>
                  </a:cubicBezTo>
                  <a:cubicBezTo>
                    <a:pt x="12229" y="2639"/>
                    <a:pt x="12025" y="1908"/>
                    <a:pt x="11851" y="1349"/>
                  </a:cubicBezTo>
                  <a:cubicBezTo>
                    <a:pt x="11678" y="791"/>
                    <a:pt x="11535" y="406"/>
                    <a:pt x="11361" y="194"/>
                  </a:cubicBezTo>
                  <a:cubicBezTo>
                    <a:pt x="11188" y="-17"/>
                    <a:pt x="10984" y="-56"/>
                    <a:pt x="10708" y="79"/>
                  </a:cubicBezTo>
                  <a:cubicBezTo>
                    <a:pt x="10433" y="214"/>
                    <a:pt x="10085" y="522"/>
                    <a:pt x="9738" y="83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4" name="Line"/>
            <p:cNvSpPr/>
            <p:nvPr/>
          </p:nvSpPr>
          <p:spPr>
            <a:xfrm>
              <a:off x="2671843" y="-568777"/>
              <a:ext cx="560585" cy="600135"/>
            </a:xfrm>
            <a:custGeom>
              <a:avLst/>
              <a:gdLst/>
              <a:ahLst/>
              <a:cxnLst>
                <a:cxn ang="0">
                  <a:pos x="wd2" y="hd2"/>
                </a:cxn>
                <a:cxn ang="5400000">
                  <a:pos x="wd2" y="hd2"/>
                </a:cxn>
                <a:cxn ang="10800000">
                  <a:pos x="wd2" y="hd2"/>
                </a:cxn>
                <a:cxn ang="16200000">
                  <a:pos x="wd2" y="hd2"/>
                </a:cxn>
              </a:cxnLst>
              <a:rect l="0" t="0" r="r" b="b"/>
              <a:pathLst>
                <a:path w="21534" h="21566" extrusionOk="0">
                  <a:moveTo>
                    <a:pt x="21534" y="0"/>
                  </a:moveTo>
                  <a:cubicBezTo>
                    <a:pt x="19217" y="619"/>
                    <a:pt x="16900" y="1239"/>
                    <a:pt x="14624" y="1897"/>
                  </a:cubicBezTo>
                  <a:cubicBezTo>
                    <a:pt x="12348" y="2555"/>
                    <a:pt x="10113" y="3252"/>
                    <a:pt x="8334" y="4335"/>
                  </a:cubicBezTo>
                  <a:cubicBezTo>
                    <a:pt x="6555" y="5419"/>
                    <a:pt x="5231" y="6890"/>
                    <a:pt x="4362" y="8671"/>
                  </a:cubicBezTo>
                  <a:cubicBezTo>
                    <a:pt x="3493" y="10452"/>
                    <a:pt x="3079" y="12542"/>
                    <a:pt x="2665" y="14477"/>
                  </a:cubicBezTo>
                  <a:cubicBezTo>
                    <a:pt x="2251" y="16413"/>
                    <a:pt x="1837" y="18194"/>
                    <a:pt x="1548" y="19277"/>
                  </a:cubicBezTo>
                  <a:cubicBezTo>
                    <a:pt x="1258" y="20361"/>
                    <a:pt x="1093" y="20748"/>
                    <a:pt x="803" y="21058"/>
                  </a:cubicBezTo>
                  <a:cubicBezTo>
                    <a:pt x="513" y="21368"/>
                    <a:pt x="100" y="21600"/>
                    <a:pt x="17" y="21561"/>
                  </a:cubicBezTo>
                  <a:cubicBezTo>
                    <a:pt x="-66" y="21523"/>
                    <a:pt x="182" y="21213"/>
                    <a:pt x="389" y="20865"/>
                  </a:cubicBezTo>
                  <a:cubicBezTo>
                    <a:pt x="596" y="20516"/>
                    <a:pt x="762" y="20129"/>
                    <a:pt x="927" y="19742"/>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5" name="Line"/>
            <p:cNvSpPr/>
            <p:nvPr/>
          </p:nvSpPr>
          <p:spPr>
            <a:xfrm>
              <a:off x="2592308" y="6463"/>
              <a:ext cx="97197" cy="133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567" y="7574"/>
                    <a:pt x="7534" y="15147"/>
                    <a:pt x="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6" name="Line"/>
            <p:cNvSpPr/>
            <p:nvPr/>
          </p:nvSpPr>
          <p:spPr>
            <a:xfrm>
              <a:off x="1822445" y="468117"/>
              <a:ext cx="6944" cy="317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458" y="2577"/>
                    <a:pt x="20759" y="4752"/>
                    <a:pt x="19765" y="6927"/>
                  </a:cubicBezTo>
                  <a:cubicBezTo>
                    <a:pt x="16414" y="14264"/>
                    <a:pt x="9711" y="21600"/>
                    <a:pt x="6360" y="21600"/>
                  </a:cubicBezTo>
                  <a:cubicBezTo>
                    <a:pt x="4282" y="21600"/>
                    <a:pt x="3493" y="18781"/>
                    <a:pt x="0" y="11048"/>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7" name="Line"/>
            <p:cNvSpPr/>
            <p:nvPr/>
          </p:nvSpPr>
          <p:spPr>
            <a:xfrm>
              <a:off x="1784632" y="525617"/>
              <a:ext cx="58171" cy="94867"/>
            </a:xfrm>
            <a:custGeom>
              <a:avLst/>
              <a:gdLst/>
              <a:ahLst/>
              <a:cxnLst>
                <a:cxn ang="0">
                  <a:pos x="wd2" y="hd2"/>
                </a:cxn>
                <a:cxn ang="5400000">
                  <a:pos x="wd2" y="hd2"/>
                </a:cxn>
                <a:cxn ang="10800000">
                  <a:pos x="wd2" y="hd2"/>
                </a:cxn>
                <a:cxn ang="16200000">
                  <a:pos x="wd2" y="hd2"/>
                </a:cxn>
              </a:cxnLst>
              <a:rect l="0" t="0" r="r" b="b"/>
              <a:pathLst>
                <a:path w="21600" h="21600" extrusionOk="0">
                  <a:moveTo>
                    <a:pt x="176" y="0"/>
                  </a:moveTo>
                  <a:cubicBezTo>
                    <a:pt x="0" y="4969"/>
                    <a:pt x="0" y="8826"/>
                    <a:pt x="0" y="11789"/>
                  </a:cubicBezTo>
                  <a:cubicBezTo>
                    <a:pt x="0" y="16695"/>
                    <a:pt x="0" y="19147"/>
                    <a:pt x="3600" y="20374"/>
                  </a:cubicBezTo>
                  <a:cubicBezTo>
                    <a:pt x="7200" y="21600"/>
                    <a:pt x="14400" y="21600"/>
                    <a:pt x="21600" y="2160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8" name="Line"/>
            <p:cNvSpPr/>
            <p:nvPr/>
          </p:nvSpPr>
          <p:spPr>
            <a:xfrm>
              <a:off x="2532543" y="80505"/>
              <a:ext cx="131108" cy="3499"/>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268" y="11421"/>
                    <a:pt x="6935" y="1241"/>
                    <a:pt x="0" y="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89" name="Line"/>
            <p:cNvSpPr/>
            <p:nvPr/>
          </p:nvSpPr>
          <p:spPr>
            <a:xfrm>
              <a:off x="2290822" y="95538"/>
              <a:ext cx="209329" cy="459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65" y="21367"/>
                    <a:pt x="528" y="21139"/>
                    <a:pt x="789" y="20914"/>
                  </a:cubicBezTo>
                  <a:cubicBezTo>
                    <a:pt x="6680" y="15849"/>
                    <a:pt x="11571" y="12810"/>
                    <a:pt x="14573" y="10784"/>
                  </a:cubicBezTo>
                  <a:cubicBezTo>
                    <a:pt x="17574" y="8758"/>
                    <a:pt x="18685" y="7745"/>
                    <a:pt x="19797" y="5719"/>
                  </a:cubicBezTo>
                  <a:cubicBezTo>
                    <a:pt x="20643" y="4177"/>
                    <a:pt x="21490" y="2047"/>
                    <a:pt x="21600" y="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90" name="Line"/>
            <p:cNvSpPr/>
            <p:nvPr/>
          </p:nvSpPr>
          <p:spPr>
            <a:xfrm>
              <a:off x="4765280" y="94372"/>
              <a:ext cx="292291" cy="15506"/>
            </a:xfrm>
            <a:custGeom>
              <a:avLst/>
              <a:gdLst/>
              <a:ahLst/>
              <a:cxnLst>
                <a:cxn ang="0">
                  <a:pos x="wd2" y="hd2"/>
                </a:cxn>
                <a:cxn ang="5400000">
                  <a:pos x="wd2" y="hd2"/>
                </a:cxn>
                <a:cxn ang="10800000">
                  <a:pos x="wd2" y="hd2"/>
                </a:cxn>
                <a:cxn ang="16200000">
                  <a:pos x="wd2" y="hd2"/>
                </a:cxn>
              </a:cxnLst>
              <a:rect l="0" t="0" r="r" b="b"/>
              <a:pathLst>
                <a:path w="21524" h="19430" extrusionOk="0">
                  <a:moveTo>
                    <a:pt x="2780" y="19430"/>
                  </a:moveTo>
                  <a:cubicBezTo>
                    <a:pt x="1352" y="14030"/>
                    <a:pt x="-76" y="8630"/>
                    <a:pt x="3" y="5930"/>
                  </a:cubicBezTo>
                  <a:cubicBezTo>
                    <a:pt x="83" y="3230"/>
                    <a:pt x="1669" y="3230"/>
                    <a:pt x="5318" y="1880"/>
                  </a:cubicBezTo>
                  <a:cubicBezTo>
                    <a:pt x="8967" y="530"/>
                    <a:pt x="14679" y="-2170"/>
                    <a:pt x="19835" y="3230"/>
                  </a:cubicBezTo>
                  <a:cubicBezTo>
                    <a:pt x="20404" y="3827"/>
                    <a:pt x="20967" y="4522"/>
                    <a:pt x="21524" y="5316"/>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91" name="Line"/>
            <p:cNvSpPr/>
            <p:nvPr/>
          </p:nvSpPr>
          <p:spPr>
            <a:xfrm>
              <a:off x="2568382" y="-226218"/>
              <a:ext cx="205146" cy="285630"/>
            </a:xfrm>
            <a:custGeom>
              <a:avLst/>
              <a:gdLst/>
              <a:ahLst/>
              <a:cxnLst>
                <a:cxn ang="0">
                  <a:pos x="wd2" y="hd2"/>
                </a:cxn>
                <a:cxn ang="5400000">
                  <a:pos x="wd2" y="hd2"/>
                </a:cxn>
                <a:cxn ang="10800000">
                  <a:pos x="wd2" y="hd2"/>
                </a:cxn>
                <a:cxn ang="16200000">
                  <a:pos x="wd2" y="hd2"/>
                </a:cxn>
              </a:cxnLst>
              <a:rect l="0" t="0" r="r" b="b"/>
              <a:pathLst>
                <a:path w="21600" h="21531" extrusionOk="0">
                  <a:moveTo>
                    <a:pt x="21600" y="0"/>
                  </a:moveTo>
                  <a:cubicBezTo>
                    <a:pt x="20693" y="487"/>
                    <a:pt x="19785" y="974"/>
                    <a:pt x="19218" y="2111"/>
                  </a:cubicBezTo>
                  <a:cubicBezTo>
                    <a:pt x="18651" y="3248"/>
                    <a:pt x="18424" y="5035"/>
                    <a:pt x="17744" y="7877"/>
                  </a:cubicBezTo>
                  <a:cubicBezTo>
                    <a:pt x="17063" y="10719"/>
                    <a:pt x="15929" y="14617"/>
                    <a:pt x="15135" y="16971"/>
                  </a:cubicBezTo>
                  <a:cubicBezTo>
                    <a:pt x="14341" y="19326"/>
                    <a:pt x="13887" y="20138"/>
                    <a:pt x="13093" y="20707"/>
                  </a:cubicBezTo>
                  <a:cubicBezTo>
                    <a:pt x="12299" y="21275"/>
                    <a:pt x="11165" y="21600"/>
                    <a:pt x="9124" y="21519"/>
                  </a:cubicBezTo>
                  <a:cubicBezTo>
                    <a:pt x="7110" y="21439"/>
                    <a:pt x="4214" y="20964"/>
                    <a:pt x="0" y="21106"/>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92" name="Line"/>
            <p:cNvSpPr/>
            <p:nvPr/>
          </p:nvSpPr>
          <p:spPr>
            <a:xfrm>
              <a:off x="1855709" y="146946"/>
              <a:ext cx="412638" cy="403591"/>
            </a:xfrm>
            <a:custGeom>
              <a:avLst/>
              <a:gdLst/>
              <a:ahLst/>
              <a:cxnLst>
                <a:cxn ang="0">
                  <a:pos x="wd2" y="hd2"/>
                </a:cxn>
                <a:cxn ang="5400000">
                  <a:pos x="wd2" y="hd2"/>
                </a:cxn>
                <a:cxn ang="10800000">
                  <a:pos x="wd2" y="hd2"/>
                </a:cxn>
                <a:cxn ang="16200000">
                  <a:pos x="wd2" y="hd2"/>
                </a:cxn>
              </a:cxnLst>
              <a:rect l="0" t="0" r="r" b="b"/>
              <a:pathLst>
                <a:path w="21600" h="21546" extrusionOk="0">
                  <a:moveTo>
                    <a:pt x="21600" y="0"/>
                  </a:moveTo>
                  <a:cubicBezTo>
                    <a:pt x="21072" y="286"/>
                    <a:pt x="20545" y="585"/>
                    <a:pt x="20019" y="896"/>
                  </a:cubicBezTo>
                  <a:cubicBezTo>
                    <a:pt x="16918" y="2737"/>
                    <a:pt x="13873" y="5037"/>
                    <a:pt x="11448" y="7338"/>
                  </a:cubicBezTo>
                  <a:cubicBezTo>
                    <a:pt x="9023" y="9638"/>
                    <a:pt x="7219" y="11938"/>
                    <a:pt x="5584" y="14066"/>
                  </a:cubicBezTo>
                  <a:cubicBezTo>
                    <a:pt x="3948" y="16194"/>
                    <a:pt x="2482" y="18149"/>
                    <a:pt x="1636" y="19472"/>
                  </a:cubicBezTo>
                  <a:cubicBezTo>
                    <a:pt x="790" y="20795"/>
                    <a:pt x="565" y="21485"/>
                    <a:pt x="565" y="21542"/>
                  </a:cubicBezTo>
                  <a:cubicBezTo>
                    <a:pt x="565" y="21600"/>
                    <a:pt x="790" y="21025"/>
                    <a:pt x="1862" y="19242"/>
                  </a:cubicBezTo>
                  <a:cubicBezTo>
                    <a:pt x="2933" y="17459"/>
                    <a:pt x="4850" y="14469"/>
                    <a:pt x="6655" y="12111"/>
                  </a:cubicBezTo>
                  <a:cubicBezTo>
                    <a:pt x="8459" y="9753"/>
                    <a:pt x="10151" y="8028"/>
                    <a:pt x="11392" y="6762"/>
                  </a:cubicBezTo>
                  <a:cubicBezTo>
                    <a:pt x="12632" y="5497"/>
                    <a:pt x="13422" y="4692"/>
                    <a:pt x="13534" y="4462"/>
                  </a:cubicBezTo>
                  <a:cubicBezTo>
                    <a:pt x="13647" y="4232"/>
                    <a:pt x="13083" y="4577"/>
                    <a:pt x="11222" y="5785"/>
                  </a:cubicBezTo>
                  <a:cubicBezTo>
                    <a:pt x="9362" y="6993"/>
                    <a:pt x="6204" y="9063"/>
                    <a:pt x="3666" y="11248"/>
                  </a:cubicBezTo>
                  <a:cubicBezTo>
                    <a:pt x="2237" y="12479"/>
                    <a:pt x="1005" y="13746"/>
                    <a:pt x="0" y="14885"/>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93" name="Line"/>
            <p:cNvSpPr/>
            <p:nvPr/>
          </p:nvSpPr>
          <p:spPr>
            <a:xfrm>
              <a:off x="1782283" y="260336"/>
              <a:ext cx="239693" cy="283739"/>
            </a:xfrm>
            <a:custGeom>
              <a:avLst/>
              <a:gdLst/>
              <a:ahLst/>
              <a:cxnLst>
                <a:cxn ang="0">
                  <a:pos x="wd2" y="hd2"/>
                </a:cxn>
                <a:cxn ang="5400000">
                  <a:pos x="wd2" y="hd2"/>
                </a:cxn>
                <a:cxn ang="10800000">
                  <a:pos x="wd2" y="hd2"/>
                </a:cxn>
                <a:cxn ang="16200000">
                  <a:pos x="wd2" y="hd2"/>
                </a:cxn>
              </a:cxnLst>
              <a:rect l="0" t="0" r="r" b="b"/>
              <a:pathLst>
                <a:path w="21425" h="21524" extrusionOk="0">
                  <a:moveTo>
                    <a:pt x="501" y="19662"/>
                  </a:moveTo>
                  <a:cubicBezTo>
                    <a:pt x="467" y="19737"/>
                    <a:pt x="434" y="19811"/>
                    <a:pt x="403" y="19884"/>
                  </a:cubicBezTo>
                  <a:cubicBezTo>
                    <a:pt x="18" y="20783"/>
                    <a:pt x="-175" y="21600"/>
                    <a:pt x="210" y="21518"/>
                  </a:cubicBezTo>
                  <a:cubicBezTo>
                    <a:pt x="595" y="21437"/>
                    <a:pt x="1558" y="20456"/>
                    <a:pt x="4062" y="17678"/>
                  </a:cubicBezTo>
                  <a:cubicBezTo>
                    <a:pt x="6565" y="14899"/>
                    <a:pt x="10609" y="10323"/>
                    <a:pt x="13402" y="7381"/>
                  </a:cubicBezTo>
                  <a:cubicBezTo>
                    <a:pt x="16194" y="4440"/>
                    <a:pt x="17734" y="3132"/>
                    <a:pt x="19083" y="1988"/>
                  </a:cubicBezTo>
                  <a:cubicBezTo>
                    <a:pt x="20131" y="1099"/>
                    <a:pt x="21062" y="308"/>
                    <a:pt x="21425" y="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94" name="Line"/>
            <p:cNvSpPr/>
            <p:nvPr/>
          </p:nvSpPr>
          <p:spPr>
            <a:xfrm>
              <a:off x="1743174" y="260290"/>
              <a:ext cx="3995724" cy="375717"/>
            </a:xfrm>
            <a:custGeom>
              <a:avLst/>
              <a:gdLst/>
              <a:ahLst/>
              <a:cxnLst>
                <a:cxn ang="0">
                  <a:pos x="wd2" y="hd2"/>
                </a:cxn>
                <a:cxn ang="5400000">
                  <a:pos x="wd2" y="hd2"/>
                </a:cxn>
                <a:cxn ang="10800000">
                  <a:pos x="wd2" y="hd2"/>
                </a:cxn>
                <a:cxn ang="16200000">
                  <a:pos x="wd2" y="hd2"/>
                </a:cxn>
              </a:cxnLst>
              <a:rect l="0" t="0" r="r" b="b"/>
              <a:pathLst>
                <a:path w="21580" h="21502" extrusionOk="0">
                  <a:moveTo>
                    <a:pt x="1507" y="0"/>
                  </a:moveTo>
                  <a:cubicBezTo>
                    <a:pt x="1484" y="258"/>
                    <a:pt x="1417" y="1026"/>
                    <a:pt x="1306" y="2489"/>
                  </a:cubicBezTo>
                  <a:cubicBezTo>
                    <a:pt x="1167" y="4338"/>
                    <a:pt x="957" y="7297"/>
                    <a:pt x="754" y="10133"/>
                  </a:cubicBezTo>
                  <a:cubicBezTo>
                    <a:pt x="550" y="12969"/>
                    <a:pt x="352" y="15682"/>
                    <a:pt x="236" y="17346"/>
                  </a:cubicBezTo>
                  <a:cubicBezTo>
                    <a:pt x="120" y="19011"/>
                    <a:pt x="85" y="19627"/>
                    <a:pt x="50" y="20182"/>
                  </a:cubicBezTo>
                  <a:cubicBezTo>
                    <a:pt x="15" y="20737"/>
                    <a:pt x="-20" y="21230"/>
                    <a:pt x="15" y="21415"/>
                  </a:cubicBezTo>
                  <a:cubicBezTo>
                    <a:pt x="50" y="21600"/>
                    <a:pt x="155" y="21477"/>
                    <a:pt x="387" y="21168"/>
                  </a:cubicBezTo>
                  <a:cubicBezTo>
                    <a:pt x="620" y="20860"/>
                    <a:pt x="981" y="20367"/>
                    <a:pt x="1353" y="20059"/>
                  </a:cubicBezTo>
                  <a:cubicBezTo>
                    <a:pt x="1725" y="19751"/>
                    <a:pt x="2109" y="19627"/>
                    <a:pt x="2546" y="19504"/>
                  </a:cubicBezTo>
                  <a:cubicBezTo>
                    <a:pt x="2982" y="19381"/>
                    <a:pt x="3471" y="19257"/>
                    <a:pt x="3924" y="19134"/>
                  </a:cubicBezTo>
                  <a:cubicBezTo>
                    <a:pt x="4378" y="19011"/>
                    <a:pt x="4797" y="18887"/>
                    <a:pt x="5233" y="18764"/>
                  </a:cubicBezTo>
                  <a:cubicBezTo>
                    <a:pt x="5670" y="18641"/>
                    <a:pt x="6124" y="18518"/>
                    <a:pt x="6589" y="18394"/>
                  </a:cubicBezTo>
                  <a:cubicBezTo>
                    <a:pt x="7054" y="18271"/>
                    <a:pt x="7531" y="18148"/>
                    <a:pt x="8003" y="18024"/>
                  </a:cubicBezTo>
                  <a:cubicBezTo>
                    <a:pt x="8474" y="17901"/>
                    <a:pt x="8939" y="17778"/>
                    <a:pt x="9399" y="17654"/>
                  </a:cubicBezTo>
                  <a:cubicBezTo>
                    <a:pt x="9859" y="17531"/>
                    <a:pt x="10312" y="17408"/>
                    <a:pt x="10772" y="17285"/>
                  </a:cubicBezTo>
                  <a:cubicBezTo>
                    <a:pt x="11232" y="17161"/>
                    <a:pt x="11697" y="17038"/>
                    <a:pt x="12151" y="16853"/>
                  </a:cubicBezTo>
                  <a:cubicBezTo>
                    <a:pt x="12605" y="16668"/>
                    <a:pt x="13047" y="16421"/>
                    <a:pt x="13500" y="16298"/>
                  </a:cubicBezTo>
                  <a:cubicBezTo>
                    <a:pt x="13954" y="16175"/>
                    <a:pt x="14420" y="16175"/>
                    <a:pt x="14897" y="16175"/>
                  </a:cubicBezTo>
                  <a:cubicBezTo>
                    <a:pt x="15374" y="16175"/>
                    <a:pt x="15862" y="16175"/>
                    <a:pt x="16345" y="16175"/>
                  </a:cubicBezTo>
                  <a:cubicBezTo>
                    <a:pt x="16828" y="16175"/>
                    <a:pt x="17305" y="16175"/>
                    <a:pt x="17782" y="16175"/>
                  </a:cubicBezTo>
                  <a:cubicBezTo>
                    <a:pt x="18259" y="16175"/>
                    <a:pt x="18736" y="16175"/>
                    <a:pt x="19202" y="16113"/>
                  </a:cubicBezTo>
                  <a:cubicBezTo>
                    <a:pt x="19667" y="16052"/>
                    <a:pt x="20121" y="15928"/>
                    <a:pt x="20482" y="15867"/>
                  </a:cubicBezTo>
                  <a:cubicBezTo>
                    <a:pt x="20842" y="15805"/>
                    <a:pt x="21110" y="15805"/>
                    <a:pt x="21290" y="15805"/>
                  </a:cubicBezTo>
                  <a:cubicBezTo>
                    <a:pt x="21467" y="15805"/>
                    <a:pt x="21560" y="15805"/>
                    <a:pt x="21580" y="1546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95" name="Line"/>
            <p:cNvSpPr/>
            <p:nvPr/>
          </p:nvSpPr>
          <p:spPr>
            <a:xfrm>
              <a:off x="5598775" y="377852"/>
              <a:ext cx="62361" cy="6044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7368" y="17266"/>
                    <a:pt x="12873" y="12721"/>
                    <a:pt x="8321" y="8175"/>
                  </a:cubicBezTo>
                  <a:cubicBezTo>
                    <a:pt x="5583" y="5442"/>
                    <a:pt x="2824" y="2708"/>
                    <a:pt x="0" y="0"/>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96" name="Line"/>
            <p:cNvSpPr/>
            <p:nvPr/>
          </p:nvSpPr>
          <p:spPr>
            <a:xfrm>
              <a:off x="4790635" y="112853"/>
              <a:ext cx="768668" cy="230767"/>
            </a:xfrm>
            <a:custGeom>
              <a:avLst/>
              <a:gdLst/>
              <a:ahLst/>
              <a:cxnLst>
                <a:cxn ang="0">
                  <a:pos x="wd2" y="hd2"/>
                </a:cxn>
                <a:cxn ang="5400000">
                  <a:pos x="wd2" y="hd2"/>
                </a:cxn>
                <a:cxn ang="10800000">
                  <a:pos x="wd2" y="hd2"/>
                </a:cxn>
                <a:cxn ang="16200000">
                  <a:pos x="wd2" y="hd2"/>
                </a:cxn>
              </a:cxnLst>
              <a:rect l="0" t="0" r="r" b="b"/>
              <a:pathLst>
                <a:path w="21525" h="21523" extrusionOk="0">
                  <a:moveTo>
                    <a:pt x="21525" y="21523"/>
                  </a:moveTo>
                  <a:cubicBezTo>
                    <a:pt x="21098" y="20393"/>
                    <a:pt x="20641" y="19311"/>
                    <a:pt x="20136" y="18309"/>
                  </a:cubicBezTo>
                  <a:cubicBezTo>
                    <a:pt x="18869" y="15798"/>
                    <a:pt x="17300" y="13788"/>
                    <a:pt x="15490" y="11578"/>
                  </a:cubicBezTo>
                  <a:cubicBezTo>
                    <a:pt x="13680" y="9367"/>
                    <a:pt x="11629" y="6956"/>
                    <a:pt x="9668" y="5047"/>
                  </a:cubicBezTo>
                  <a:cubicBezTo>
                    <a:pt x="7708" y="3138"/>
                    <a:pt x="5837" y="1732"/>
                    <a:pt x="4420" y="928"/>
                  </a:cubicBezTo>
                  <a:cubicBezTo>
                    <a:pt x="3002" y="124"/>
                    <a:pt x="2037" y="-77"/>
                    <a:pt x="1313" y="23"/>
                  </a:cubicBezTo>
                  <a:cubicBezTo>
                    <a:pt x="589" y="124"/>
                    <a:pt x="106" y="526"/>
                    <a:pt x="15" y="827"/>
                  </a:cubicBezTo>
                  <a:cubicBezTo>
                    <a:pt x="-75" y="1129"/>
                    <a:pt x="227" y="1330"/>
                    <a:pt x="1252" y="1430"/>
                  </a:cubicBezTo>
                  <a:cubicBezTo>
                    <a:pt x="2278" y="1531"/>
                    <a:pt x="4027" y="1531"/>
                    <a:pt x="5777" y="1932"/>
                  </a:cubicBezTo>
                  <a:cubicBezTo>
                    <a:pt x="7527" y="2334"/>
                    <a:pt x="9276" y="3138"/>
                    <a:pt x="11056" y="4545"/>
                  </a:cubicBezTo>
                  <a:cubicBezTo>
                    <a:pt x="12568" y="5740"/>
                    <a:pt x="14102" y="7371"/>
                    <a:pt x="15603" y="9066"/>
                  </a:cubicBezTo>
                </a:path>
              </a:pathLst>
            </a:custGeom>
            <a:noFill/>
            <a:ln w="74149"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pic>
          <p:nvPicPr>
            <p:cNvPr id="897" name="Line" descr="Line"/>
            <p:cNvPicPr>
              <a:picLocks/>
            </p:cNvPicPr>
            <p:nvPr/>
          </p:nvPicPr>
          <p:blipFill>
            <a:blip r:embed="rId2">
              <a:extLst/>
            </a:blip>
            <a:stretch>
              <a:fillRect/>
            </a:stretch>
          </p:blipFill>
          <p:spPr>
            <a:xfrm>
              <a:off x="412494" y="1484672"/>
              <a:ext cx="3629760" cy="113316"/>
            </a:xfrm>
            <a:prstGeom prst="rect">
              <a:avLst/>
            </a:prstGeom>
            <a:effectLst/>
          </p:spPr>
        </p:pic>
        <p:pic>
          <p:nvPicPr>
            <p:cNvPr id="899" name="Line" descr="Line"/>
            <p:cNvPicPr>
              <a:picLocks/>
            </p:cNvPicPr>
            <p:nvPr/>
          </p:nvPicPr>
          <p:blipFill>
            <a:blip r:embed="rId3">
              <a:extLst/>
            </a:blip>
            <a:stretch>
              <a:fillRect/>
            </a:stretch>
          </p:blipFill>
          <p:spPr>
            <a:xfrm>
              <a:off x="806757" y="2040522"/>
              <a:ext cx="4903048" cy="126614"/>
            </a:xfrm>
            <a:prstGeom prst="rect">
              <a:avLst/>
            </a:prstGeom>
            <a:effectLst/>
          </p:spPr>
        </p:pic>
        <p:pic>
          <p:nvPicPr>
            <p:cNvPr id="901" name="Line" descr="Line"/>
            <p:cNvPicPr>
              <a:picLocks/>
            </p:cNvPicPr>
            <p:nvPr/>
          </p:nvPicPr>
          <p:blipFill>
            <a:blip r:embed="rId4">
              <a:extLst/>
            </a:blip>
            <a:stretch>
              <a:fillRect/>
            </a:stretch>
          </p:blipFill>
          <p:spPr>
            <a:xfrm>
              <a:off x="981270" y="2687289"/>
              <a:ext cx="4592805" cy="203742"/>
            </a:xfrm>
            <a:prstGeom prst="rect">
              <a:avLst/>
            </a:prstGeom>
            <a:effectLst/>
          </p:spPr>
        </p:pic>
        <p:pic>
          <p:nvPicPr>
            <p:cNvPr id="903" name="Line" descr="Line"/>
            <p:cNvPicPr>
              <a:picLocks/>
            </p:cNvPicPr>
            <p:nvPr/>
          </p:nvPicPr>
          <p:blipFill>
            <a:blip r:embed="rId5">
              <a:extLst/>
            </a:blip>
            <a:stretch>
              <a:fillRect/>
            </a:stretch>
          </p:blipFill>
          <p:spPr>
            <a:xfrm>
              <a:off x="974806" y="3718245"/>
              <a:ext cx="891597" cy="103513"/>
            </a:xfrm>
            <a:prstGeom prst="rect">
              <a:avLst/>
            </a:prstGeom>
            <a:effectLst/>
          </p:spPr>
        </p:pic>
        <p:pic>
          <p:nvPicPr>
            <p:cNvPr id="905" name="Line" descr="Line"/>
            <p:cNvPicPr>
              <a:picLocks/>
            </p:cNvPicPr>
            <p:nvPr/>
          </p:nvPicPr>
          <p:blipFill>
            <a:blip r:embed="rId6">
              <a:extLst/>
            </a:blip>
            <a:stretch>
              <a:fillRect/>
            </a:stretch>
          </p:blipFill>
          <p:spPr>
            <a:xfrm>
              <a:off x="5021863" y="3510625"/>
              <a:ext cx="713795" cy="44218"/>
            </a:xfrm>
            <a:prstGeom prst="rect">
              <a:avLst/>
            </a:prstGeom>
            <a:effectLst/>
          </p:spPr>
        </p:pic>
        <p:pic>
          <p:nvPicPr>
            <p:cNvPr id="907" name="Line" descr="Line"/>
            <p:cNvPicPr>
              <a:picLocks/>
            </p:cNvPicPr>
            <p:nvPr/>
          </p:nvPicPr>
          <p:blipFill>
            <a:blip r:embed="rId7">
              <a:extLst/>
            </a:blip>
            <a:stretch>
              <a:fillRect/>
            </a:stretch>
          </p:blipFill>
          <p:spPr>
            <a:xfrm>
              <a:off x="1795655" y="4257827"/>
              <a:ext cx="4243780" cy="126243"/>
            </a:xfrm>
            <a:prstGeom prst="rect">
              <a:avLst/>
            </a:prstGeom>
            <a:effectLst/>
          </p:spPr>
        </p:pic>
        <p:pic>
          <p:nvPicPr>
            <p:cNvPr id="909" name="Line" descr="Line"/>
            <p:cNvPicPr>
              <a:picLocks/>
            </p:cNvPicPr>
            <p:nvPr/>
          </p:nvPicPr>
          <p:blipFill>
            <a:blip r:embed="rId8">
              <a:extLst/>
            </a:blip>
            <a:stretch>
              <a:fillRect/>
            </a:stretch>
          </p:blipFill>
          <p:spPr>
            <a:xfrm>
              <a:off x="903710" y="4926103"/>
              <a:ext cx="5549383" cy="91377"/>
            </a:xfrm>
            <a:prstGeom prst="rect">
              <a:avLst/>
            </a:prstGeom>
            <a:effectLst/>
          </p:spPr>
        </p:pic>
        <p:pic>
          <p:nvPicPr>
            <p:cNvPr id="911" name="Line" descr="Line"/>
            <p:cNvPicPr>
              <a:picLocks/>
            </p:cNvPicPr>
            <p:nvPr/>
          </p:nvPicPr>
          <p:blipFill>
            <a:blip r:embed="rId9">
              <a:extLst/>
            </a:blip>
            <a:stretch>
              <a:fillRect/>
            </a:stretch>
          </p:blipFill>
          <p:spPr>
            <a:xfrm>
              <a:off x="1562973" y="5672937"/>
              <a:ext cx="4773778" cy="126612"/>
            </a:xfrm>
            <a:prstGeom prst="rect">
              <a:avLst/>
            </a:prstGeom>
            <a:effectLst/>
          </p:spPr>
        </p:pic>
        <p:sp>
          <p:nvSpPr>
            <p:cNvPr id="913" name="Line"/>
            <p:cNvSpPr/>
            <p:nvPr/>
          </p:nvSpPr>
          <p:spPr>
            <a:xfrm>
              <a:off x="1121656" y="1061707"/>
              <a:ext cx="501392" cy="498669"/>
            </a:xfrm>
            <a:custGeom>
              <a:avLst/>
              <a:gdLst/>
              <a:ahLst/>
              <a:cxnLst>
                <a:cxn ang="0">
                  <a:pos x="wd2" y="hd2"/>
                </a:cxn>
                <a:cxn ang="5400000">
                  <a:pos x="wd2" y="hd2"/>
                </a:cxn>
                <a:cxn ang="10800000">
                  <a:pos x="wd2" y="hd2"/>
                </a:cxn>
                <a:cxn ang="16200000">
                  <a:pos x="wd2" y="hd2"/>
                </a:cxn>
              </a:cxnLst>
              <a:rect l="0" t="0" r="r" b="b"/>
              <a:pathLst>
                <a:path w="21482" h="21184" extrusionOk="0">
                  <a:moveTo>
                    <a:pt x="21482" y="6243"/>
                  </a:moveTo>
                  <a:cubicBezTo>
                    <a:pt x="21113" y="4870"/>
                    <a:pt x="20744" y="3497"/>
                    <a:pt x="19728" y="2399"/>
                  </a:cubicBezTo>
                  <a:cubicBezTo>
                    <a:pt x="18713" y="1300"/>
                    <a:pt x="17051" y="477"/>
                    <a:pt x="14928" y="156"/>
                  </a:cubicBezTo>
                  <a:cubicBezTo>
                    <a:pt x="12805" y="-164"/>
                    <a:pt x="10220" y="19"/>
                    <a:pt x="7959" y="614"/>
                  </a:cubicBezTo>
                  <a:cubicBezTo>
                    <a:pt x="5697" y="1209"/>
                    <a:pt x="3759" y="2216"/>
                    <a:pt x="2374" y="3863"/>
                  </a:cubicBezTo>
                  <a:cubicBezTo>
                    <a:pt x="990" y="5511"/>
                    <a:pt x="159" y="7799"/>
                    <a:pt x="20" y="10270"/>
                  </a:cubicBezTo>
                  <a:cubicBezTo>
                    <a:pt x="-118" y="12741"/>
                    <a:pt x="436" y="15395"/>
                    <a:pt x="1913" y="17363"/>
                  </a:cubicBezTo>
                  <a:cubicBezTo>
                    <a:pt x="3390" y="19331"/>
                    <a:pt x="5790" y="20612"/>
                    <a:pt x="8651" y="21024"/>
                  </a:cubicBezTo>
                  <a:cubicBezTo>
                    <a:pt x="11513" y="21436"/>
                    <a:pt x="14836" y="20978"/>
                    <a:pt x="18159" y="20521"/>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14" name="Line"/>
            <p:cNvSpPr/>
            <p:nvPr/>
          </p:nvSpPr>
          <p:spPr>
            <a:xfrm>
              <a:off x="1801059" y="1041937"/>
              <a:ext cx="1482112" cy="483109"/>
            </a:xfrm>
            <a:custGeom>
              <a:avLst/>
              <a:gdLst/>
              <a:ahLst/>
              <a:cxnLst>
                <a:cxn ang="0">
                  <a:pos x="wd2" y="hd2"/>
                </a:cxn>
                <a:cxn ang="5400000">
                  <a:pos x="wd2" y="hd2"/>
                </a:cxn>
                <a:cxn ang="10800000">
                  <a:pos x="wd2" y="hd2"/>
                </a:cxn>
                <a:cxn ang="16200000">
                  <a:pos x="wd2" y="hd2"/>
                </a:cxn>
              </a:cxnLst>
              <a:rect l="0" t="0" r="r" b="b"/>
              <a:pathLst>
                <a:path w="21473" h="21059" extrusionOk="0">
                  <a:moveTo>
                    <a:pt x="5474" y="10648"/>
                  </a:moveTo>
                  <a:cubicBezTo>
                    <a:pt x="5443" y="9615"/>
                    <a:pt x="5412" y="8582"/>
                    <a:pt x="5146" y="7502"/>
                  </a:cubicBezTo>
                  <a:cubicBezTo>
                    <a:pt x="4881" y="6422"/>
                    <a:pt x="4382" y="5295"/>
                    <a:pt x="3773" y="4778"/>
                  </a:cubicBezTo>
                  <a:cubicBezTo>
                    <a:pt x="3164" y="4262"/>
                    <a:pt x="2446" y="4356"/>
                    <a:pt x="1806" y="5342"/>
                  </a:cubicBezTo>
                  <a:cubicBezTo>
                    <a:pt x="1167" y="6328"/>
                    <a:pt x="605" y="8206"/>
                    <a:pt x="293" y="10319"/>
                  </a:cubicBezTo>
                  <a:cubicBezTo>
                    <a:pt x="-20" y="12432"/>
                    <a:pt x="-82" y="14780"/>
                    <a:pt x="105" y="16705"/>
                  </a:cubicBezTo>
                  <a:cubicBezTo>
                    <a:pt x="293" y="18631"/>
                    <a:pt x="730" y="20133"/>
                    <a:pt x="1307" y="20744"/>
                  </a:cubicBezTo>
                  <a:cubicBezTo>
                    <a:pt x="1884" y="21354"/>
                    <a:pt x="2602" y="21072"/>
                    <a:pt x="3227" y="19945"/>
                  </a:cubicBezTo>
                  <a:cubicBezTo>
                    <a:pt x="3851" y="18818"/>
                    <a:pt x="4382" y="16846"/>
                    <a:pt x="4694" y="15062"/>
                  </a:cubicBezTo>
                  <a:cubicBezTo>
                    <a:pt x="5006" y="13277"/>
                    <a:pt x="5100" y="11681"/>
                    <a:pt x="5162" y="10601"/>
                  </a:cubicBezTo>
                  <a:cubicBezTo>
                    <a:pt x="5224" y="9521"/>
                    <a:pt x="5256" y="8957"/>
                    <a:pt x="5271" y="9004"/>
                  </a:cubicBezTo>
                  <a:cubicBezTo>
                    <a:pt x="5287" y="9051"/>
                    <a:pt x="5287" y="9709"/>
                    <a:pt x="5412" y="11024"/>
                  </a:cubicBezTo>
                  <a:cubicBezTo>
                    <a:pt x="5536" y="12338"/>
                    <a:pt x="5786" y="14311"/>
                    <a:pt x="6286" y="15813"/>
                  </a:cubicBezTo>
                  <a:cubicBezTo>
                    <a:pt x="6785" y="17316"/>
                    <a:pt x="7534" y="18349"/>
                    <a:pt x="8408" y="18865"/>
                  </a:cubicBezTo>
                  <a:cubicBezTo>
                    <a:pt x="9282" y="19382"/>
                    <a:pt x="10281" y="19382"/>
                    <a:pt x="10999" y="18912"/>
                  </a:cubicBezTo>
                  <a:cubicBezTo>
                    <a:pt x="11717" y="18443"/>
                    <a:pt x="12154" y="17504"/>
                    <a:pt x="12388" y="16424"/>
                  </a:cubicBezTo>
                  <a:cubicBezTo>
                    <a:pt x="12622" y="15344"/>
                    <a:pt x="12653" y="14123"/>
                    <a:pt x="12622" y="13324"/>
                  </a:cubicBezTo>
                  <a:cubicBezTo>
                    <a:pt x="12591" y="12526"/>
                    <a:pt x="12497" y="12151"/>
                    <a:pt x="12404" y="12151"/>
                  </a:cubicBezTo>
                  <a:cubicBezTo>
                    <a:pt x="12310" y="12151"/>
                    <a:pt x="12216" y="12526"/>
                    <a:pt x="12201" y="13559"/>
                  </a:cubicBezTo>
                  <a:cubicBezTo>
                    <a:pt x="12185" y="14592"/>
                    <a:pt x="12247" y="16283"/>
                    <a:pt x="12326" y="17457"/>
                  </a:cubicBezTo>
                  <a:cubicBezTo>
                    <a:pt x="12404" y="18631"/>
                    <a:pt x="12497" y="19288"/>
                    <a:pt x="12513" y="19241"/>
                  </a:cubicBezTo>
                  <a:cubicBezTo>
                    <a:pt x="12528" y="19194"/>
                    <a:pt x="12466" y="18443"/>
                    <a:pt x="12388" y="16517"/>
                  </a:cubicBezTo>
                  <a:cubicBezTo>
                    <a:pt x="12310" y="14592"/>
                    <a:pt x="12216" y="11493"/>
                    <a:pt x="12169" y="9615"/>
                  </a:cubicBezTo>
                  <a:cubicBezTo>
                    <a:pt x="12123" y="7737"/>
                    <a:pt x="12123" y="7079"/>
                    <a:pt x="12185" y="6516"/>
                  </a:cubicBezTo>
                  <a:cubicBezTo>
                    <a:pt x="12247" y="5952"/>
                    <a:pt x="12372" y="5483"/>
                    <a:pt x="12622" y="5342"/>
                  </a:cubicBezTo>
                  <a:cubicBezTo>
                    <a:pt x="12872" y="5201"/>
                    <a:pt x="13246" y="5389"/>
                    <a:pt x="13855" y="6140"/>
                  </a:cubicBezTo>
                  <a:cubicBezTo>
                    <a:pt x="14464" y="6891"/>
                    <a:pt x="15306" y="8206"/>
                    <a:pt x="16102" y="9004"/>
                  </a:cubicBezTo>
                  <a:cubicBezTo>
                    <a:pt x="16898" y="9803"/>
                    <a:pt x="17647" y="10084"/>
                    <a:pt x="18443" y="9803"/>
                  </a:cubicBezTo>
                  <a:cubicBezTo>
                    <a:pt x="19239" y="9521"/>
                    <a:pt x="20082" y="8676"/>
                    <a:pt x="20613" y="7596"/>
                  </a:cubicBezTo>
                  <a:cubicBezTo>
                    <a:pt x="21143" y="6516"/>
                    <a:pt x="21362" y="5201"/>
                    <a:pt x="21440" y="3980"/>
                  </a:cubicBezTo>
                  <a:cubicBezTo>
                    <a:pt x="21518" y="2759"/>
                    <a:pt x="21456" y="1632"/>
                    <a:pt x="21268" y="881"/>
                  </a:cubicBezTo>
                  <a:cubicBezTo>
                    <a:pt x="21081" y="130"/>
                    <a:pt x="20769" y="-246"/>
                    <a:pt x="20254" y="177"/>
                  </a:cubicBezTo>
                  <a:cubicBezTo>
                    <a:pt x="19739" y="599"/>
                    <a:pt x="19021" y="1820"/>
                    <a:pt x="18459" y="3651"/>
                  </a:cubicBezTo>
                  <a:cubicBezTo>
                    <a:pt x="17897" y="5483"/>
                    <a:pt x="17491" y="7924"/>
                    <a:pt x="17382" y="10131"/>
                  </a:cubicBezTo>
                  <a:cubicBezTo>
                    <a:pt x="17273" y="12338"/>
                    <a:pt x="17460" y="14311"/>
                    <a:pt x="18147" y="15719"/>
                  </a:cubicBezTo>
                  <a:cubicBezTo>
                    <a:pt x="18834" y="17128"/>
                    <a:pt x="20020" y="17973"/>
                    <a:pt x="21206" y="18818"/>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15" name="Line"/>
            <p:cNvSpPr/>
            <p:nvPr/>
          </p:nvSpPr>
          <p:spPr>
            <a:xfrm>
              <a:off x="1765191" y="2175976"/>
              <a:ext cx="276117" cy="861809"/>
            </a:xfrm>
            <a:custGeom>
              <a:avLst/>
              <a:gdLst/>
              <a:ahLst/>
              <a:cxnLst>
                <a:cxn ang="0">
                  <a:pos x="wd2" y="hd2"/>
                </a:cxn>
                <a:cxn ang="5400000">
                  <a:pos x="wd2" y="hd2"/>
                </a:cxn>
                <a:cxn ang="10800000">
                  <a:pos x="wd2" y="hd2"/>
                </a:cxn>
                <a:cxn ang="16200000">
                  <a:pos x="wd2" y="hd2"/>
                </a:cxn>
              </a:cxnLst>
              <a:rect l="0" t="0" r="r" b="b"/>
              <a:pathLst>
                <a:path w="21132" h="21440" extrusionOk="0">
                  <a:moveTo>
                    <a:pt x="12370" y="6647"/>
                  </a:moveTo>
                  <a:cubicBezTo>
                    <a:pt x="14844" y="6165"/>
                    <a:pt x="17317" y="5682"/>
                    <a:pt x="18966" y="5012"/>
                  </a:cubicBezTo>
                  <a:cubicBezTo>
                    <a:pt x="20615" y="4342"/>
                    <a:pt x="21439" y="3485"/>
                    <a:pt x="21027" y="2627"/>
                  </a:cubicBezTo>
                  <a:cubicBezTo>
                    <a:pt x="20615" y="1770"/>
                    <a:pt x="18966" y="912"/>
                    <a:pt x="16822" y="430"/>
                  </a:cubicBezTo>
                  <a:cubicBezTo>
                    <a:pt x="14679" y="-53"/>
                    <a:pt x="12041" y="-160"/>
                    <a:pt x="9485" y="269"/>
                  </a:cubicBezTo>
                  <a:cubicBezTo>
                    <a:pt x="6929" y="698"/>
                    <a:pt x="4456" y="1662"/>
                    <a:pt x="2807" y="3163"/>
                  </a:cubicBezTo>
                  <a:cubicBezTo>
                    <a:pt x="1158" y="4664"/>
                    <a:pt x="334" y="6701"/>
                    <a:pt x="86" y="8710"/>
                  </a:cubicBezTo>
                  <a:cubicBezTo>
                    <a:pt x="-161" y="10720"/>
                    <a:pt x="169" y="12704"/>
                    <a:pt x="499" y="14445"/>
                  </a:cubicBezTo>
                  <a:cubicBezTo>
                    <a:pt x="828" y="16187"/>
                    <a:pt x="1158" y="17688"/>
                    <a:pt x="1735" y="18814"/>
                  </a:cubicBezTo>
                  <a:cubicBezTo>
                    <a:pt x="2312" y="19939"/>
                    <a:pt x="3137" y="20690"/>
                    <a:pt x="3961" y="21440"/>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16" name="Line"/>
            <p:cNvSpPr/>
            <p:nvPr/>
          </p:nvSpPr>
          <p:spPr>
            <a:xfrm>
              <a:off x="1769778" y="2441910"/>
              <a:ext cx="855093" cy="400964"/>
            </a:xfrm>
            <a:custGeom>
              <a:avLst/>
              <a:gdLst/>
              <a:ahLst/>
              <a:cxnLst>
                <a:cxn ang="0">
                  <a:pos x="wd2" y="hd2"/>
                </a:cxn>
                <a:cxn ang="5400000">
                  <a:pos x="wd2" y="hd2"/>
                </a:cxn>
                <a:cxn ang="10800000">
                  <a:pos x="wd2" y="hd2"/>
                </a:cxn>
                <a:cxn ang="16200000">
                  <a:pos x="wd2" y="hd2"/>
                </a:cxn>
              </a:cxnLst>
              <a:rect l="0" t="0" r="r" b="b"/>
              <a:pathLst>
                <a:path w="21540" h="21270" extrusionOk="0">
                  <a:moveTo>
                    <a:pt x="49" y="13780"/>
                  </a:moveTo>
                  <a:cubicBezTo>
                    <a:pt x="-6" y="12980"/>
                    <a:pt x="-60" y="12180"/>
                    <a:pt x="157" y="11494"/>
                  </a:cubicBezTo>
                  <a:cubicBezTo>
                    <a:pt x="374" y="10808"/>
                    <a:pt x="863" y="10237"/>
                    <a:pt x="1487" y="9666"/>
                  </a:cubicBezTo>
                  <a:cubicBezTo>
                    <a:pt x="2111" y="9094"/>
                    <a:pt x="2871" y="8523"/>
                    <a:pt x="3413" y="8237"/>
                  </a:cubicBezTo>
                  <a:cubicBezTo>
                    <a:pt x="3956" y="7951"/>
                    <a:pt x="4282" y="7951"/>
                    <a:pt x="4580" y="8808"/>
                  </a:cubicBezTo>
                  <a:cubicBezTo>
                    <a:pt x="4879" y="9666"/>
                    <a:pt x="5150" y="11380"/>
                    <a:pt x="5421" y="13266"/>
                  </a:cubicBezTo>
                  <a:cubicBezTo>
                    <a:pt x="5693" y="15151"/>
                    <a:pt x="5964" y="17208"/>
                    <a:pt x="6344" y="18637"/>
                  </a:cubicBezTo>
                  <a:cubicBezTo>
                    <a:pt x="6724" y="20066"/>
                    <a:pt x="7212" y="20866"/>
                    <a:pt x="7809" y="21151"/>
                  </a:cubicBezTo>
                  <a:cubicBezTo>
                    <a:pt x="8406" y="21437"/>
                    <a:pt x="9112" y="21208"/>
                    <a:pt x="9709" y="20408"/>
                  </a:cubicBezTo>
                  <a:cubicBezTo>
                    <a:pt x="10306" y="19608"/>
                    <a:pt x="10794" y="18237"/>
                    <a:pt x="10876" y="16466"/>
                  </a:cubicBezTo>
                  <a:cubicBezTo>
                    <a:pt x="10957" y="14694"/>
                    <a:pt x="10631" y="12523"/>
                    <a:pt x="9763" y="10923"/>
                  </a:cubicBezTo>
                  <a:cubicBezTo>
                    <a:pt x="8895" y="9323"/>
                    <a:pt x="7484" y="8294"/>
                    <a:pt x="6615" y="7723"/>
                  </a:cubicBezTo>
                  <a:cubicBezTo>
                    <a:pt x="5747" y="7151"/>
                    <a:pt x="5421" y="7037"/>
                    <a:pt x="5150" y="6808"/>
                  </a:cubicBezTo>
                  <a:cubicBezTo>
                    <a:pt x="4879" y="6580"/>
                    <a:pt x="4662" y="6237"/>
                    <a:pt x="4689" y="5894"/>
                  </a:cubicBezTo>
                  <a:cubicBezTo>
                    <a:pt x="4716" y="5551"/>
                    <a:pt x="4987" y="5208"/>
                    <a:pt x="5937" y="5037"/>
                  </a:cubicBezTo>
                  <a:cubicBezTo>
                    <a:pt x="6887" y="4866"/>
                    <a:pt x="8515" y="4866"/>
                    <a:pt x="9953" y="5951"/>
                  </a:cubicBezTo>
                  <a:cubicBezTo>
                    <a:pt x="11391" y="7037"/>
                    <a:pt x="12639" y="9208"/>
                    <a:pt x="13454" y="11208"/>
                  </a:cubicBezTo>
                  <a:cubicBezTo>
                    <a:pt x="14268" y="13208"/>
                    <a:pt x="14648" y="15037"/>
                    <a:pt x="14919" y="16408"/>
                  </a:cubicBezTo>
                  <a:cubicBezTo>
                    <a:pt x="15190" y="17780"/>
                    <a:pt x="15353" y="18694"/>
                    <a:pt x="15434" y="18808"/>
                  </a:cubicBezTo>
                  <a:cubicBezTo>
                    <a:pt x="15516" y="18923"/>
                    <a:pt x="15516" y="18237"/>
                    <a:pt x="15652" y="16237"/>
                  </a:cubicBezTo>
                  <a:cubicBezTo>
                    <a:pt x="15787" y="14237"/>
                    <a:pt x="16059" y="10923"/>
                    <a:pt x="16818" y="7951"/>
                  </a:cubicBezTo>
                  <a:cubicBezTo>
                    <a:pt x="17578" y="4980"/>
                    <a:pt x="18826" y="2351"/>
                    <a:pt x="19695" y="1094"/>
                  </a:cubicBezTo>
                  <a:cubicBezTo>
                    <a:pt x="20563" y="-163"/>
                    <a:pt x="21052" y="-49"/>
                    <a:pt x="21540" y="66"/>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17" name="Line"/>
            <p:cNvSpPr/>
            <p:nvPr/>
          </p:nvSpPr>
          <p:spPr>
            <a:xfrm>
              <a:off x="3193916" y="2216936"/>
              <a:ext cx="32049" cy="523585"/>
            </a:xfrm>
            <a:custGeom>
              <a:avLst/>
              <a:gdLst/>
              <a:ahLst/>
              <a:cxnLst>
                <a:cxn ang="0">
                  <a:pos x="wd2" y="hd2"/>
                </a:cxn>
                <a:cxn ang="5400000">
                  <a:pos x="wd2" y="hd2"/>
                </a:cxn>
                <a:cxn ang="10800000">
                  <a:pos x="wd2" y="hd2"/>
                </a:cxn>
                <a:cxn ang="16200000">
                  <a:pos x="wd2" y="hd2"/>
                </a:cxn>
              </a:cxnLst>
              <a:rect l="0" t="0" r="r" b="b"/>
              <a:pathLst>
                <a:path w="21420" h="21514" extrusionOk="0">
                  <a:moveTo>
                    <a:pt x="12780" y="0"/>
                  </a:moveTo>
                  <a:cubicBezTo>
                    <a:pt x="9900" y="3275"/>
                    <a:pt x="7020" y="6551"/>
                    <a:pt x="4860" y="9738"/>
                  </a:cubicBezTo>
                  <a:cubicBezTo>
                    <a:pt x="2700" y="12925"/>
                    <a:pt x="1260" y="16023"/>
                    <a:pt x="540" y="17793"/>
                  </a:cubicBezTo>
                  <a:cubicBezTo>
                    <a:pt x="-180" y="19564"/>
                    <a:pt x="-180" y="20007"/>
                    <a:pt x="540" y="20449"/>
                  </a:cubicBezTo>
                  <a:cubicBezTo>
                    <a:pt x="1260" y="20892"/>
                    <a:pt x="2700" y="21334"/>
                    <a:pt x="6300" y="21467"/>
                  </a:cubicBezTo>
                  <a:cubicBezTo>
                    <a:pt x="9900" y="21600"/>
                    <a:pt x="15660" y="21423"/>
                    <a:pt x="21420" y="21246"/>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18" name="Line"/>
            <p:cNvSpPr/>
            <p:nvPr/>
          </p:nvSpPr>
          <p:spPr>
            <a:xfrm>
              <a:off x="3346613" y="2268643"/>
              <a:ext cx="848857" cy="484754"/>
            </a:xfrm>
            <a:custGeom>
              <a:avLst/>
              <a:gdLst/>
              <a:ahLst/>
              <a:cxnLst>
                <a:cxn ang="0">
                  <a:pos x="wd2" y="hd2"/>
                </a:cxn>
                <a:cxn ang="5400000">
                  <a:pos x="wd2" y="hd2"/>
                </a:cxn>
                <a:cxn ang="10800000">
                  <a:pos x="wd2" y="hd2"/>
                </a:cxn>
                <a:cxn ang="16200000">
                  <a:pos x="wd2" y="hd2"/>
                </a:cxn>
              </a:cxnLst>
              <a:rect l="0" t="0" r="r" b="b"/>
              <a:pathLst>
                <a:path w="21600" h="21600" extrusionOk="0">
                  <a:moveTo>
                    <a:pt x="219" y="0"/>
                  </a:moveTo>
                  <a:cubicBezTo>
                    <a:pt x="110" y="2880"/>
                    <a:pt x="0" y="5760"/>
                    <a:pt x="0" y="8448"/>
                  </a:cubicBezTo>
                  <a:cubicBezTo>
                    <a:pt x="0" y="11136"/>
                    <a:pt x="110" y="13632"/>
                    <a:pt x="247" y="15120"/>
                  </a:cubicBezTo>
                  <a:cubicBezTo>
                    <a:pt x="384" y="16608"/>
                    <a:pt x="548" y="17088"/>
                    <a:pt x="768" y="17376"/>
                  </a:cubicBezTo>
                  <a:cubicBezTo>
                    <a:pt x="987" y="17664"/>
                    <a:pt x="1261" y="17760"/>
                    <a:pt x="1480" y="17616"/>
                  </a:cubicBezTo>
                  <a:cubicBezTo>
                    <a:pt x="1699" y="17472"/>
                    <a:pt x="1864" y="17088"/>
                    <a:pt x="2165" y="16272"/>
                  </a:cubicBezTo>
                  <a:cubicBezTo>
                    <a:pt x="2467" y="15456"/>
                    <a:pt x="2906" y="14208"/>
                    <a:pt x="3235" y="13440"/>
                  </a:cubicBezTo>
                  <a:cubicBezTo>
                    <a:pt x="3563" y="12672"/>
                    <a:pt x="3783" y="12384"/>
                    <a:pt x="3947" y="12528"/>
                  </a:cubicBezTo>
                  <a:cubicBezTo>
                    <a:pt x="4112" y="12672"/>
                    <a:pt x="4221" y="13248"/>
                    <a:pt x="4495" y="14544"/>
                  </a:cubicBezTo>
                  <a:cubicBezTo>
                    <a:pt x="4770" y="15840"/>
                    <a:pt x="5208" y="17856"/>
                    <a:pt x="6332" y="19296"/>
                  </a:cubicBezTo>
                  <a:cubicBezTo>
                    <a:pt x="7456" y="20736"/>
                    <a:pt x="9265" y="21600"/>
                    <a:pt x="11019" y="21600"/>
                  </a:cubicBezTo>
                  <a:cubicBezTo>
                    <a:pt x="12774" y="21600"/>
                    <a:pt x="14473" y="20736"/>
                    <a:pt x="15871" y="19200"/>
                  </a:cubicBezTo>
                  <a:cubicBezTo>
                    <a:pt x="17269" y="17664"/>
                    <a:pt x="18365" y="15456"/>
                    <a:pt x="18914" y="13776"/>
                  </a:cubicBezTo>
                  <a:cubicBezTo>
                    <a:pt x="19462" y="12096"/>
                    <a:pt x="19462" y="10944"/>
                    <a:pt x="19380" y="10128"/>
                  </a:cubicBezTo>
                  <a:cubicBezTo>
                    <a:pt x="19297" y="9312"/>
                    <a:pt x="19133" y="8832"/>
                    <a:pt x="18722" y="8544"/>
                  </a:cubicBezTo>
                  <a:cubicBezTo>
                    <a:pt x="18311" y="8256"/>
                    <a:pt x="17653" y="8160"/>
                    <a:pt x="16885" y="8928"/>
                  </a:cubicBezTo>
                  <a:cubicBezTo>
                    <a:pt x="16118" y="9696"/>
                    <a:pt x="15241" y="11328"/>
                    <a:pt x="14802" y="12768"/>
                  </a:cubicBezTo>
                  <a:cubicBezTo>
                    <a:pt x="14363" y="14208"/>
                    <a:pt x="14363" y="15456"/>
                    <a:pt x="15021" y="16464"/>
                  </a:cubicBezTo>
                  <a:cubicBezTo>
                    <a:pt x="15679" y="17472"/>
                    <a:pt x="16995" y="18240"/>
                    <a:pt x="18201" y="18432"/>
                  </a:cubicBezTo>
                  <a:cubicBezTo>
                    <a:pt x="19407" y="18624"/>
                    <a:pt x="20504" y="18240"/>
                    <a:pt x="21600" y="17856"/>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19" name="Line"/>
            <p:cNvSpPr/>
            <p:nvPr/>
          </p:nvSpPr>
          <p:spPr>
            <a:xfrm>
              <a:off x="3047903" y="1945474"/>
              <a:ext cx="830862" cy="536461"/>
            </a:xfrm>
            <a:custGeom>
              <a:avLst/>
              <a:gdLst/>
              <a:ahLst/>
              <a:cxnLst>
                <a:cxn ang="0">
                  <a:pos x="wd2" y="hd2"/>
                </a:cxn>
                <a:cxn ang="5400000">
                  <a:pos x="wd2" y="hd2"/>
                </a:cxn>
                <a:cxn ang="10800000">
                  <a:pos x="wd2" y="hd2"/>
                </a:cxn>
                <a:cxn ang="16200000">
                  <a:pos x="wd2" y="hd2"/>
                </a:cxn>
              </a:cxnLst>
              <a:rect l="0" t="0" r="r" b="b"/>
              <a:pathLst>
                <a:path w="21525" h="21600" extrusionOk="0">
                  <a:moveTo>
                    <a:pt x="260" y="21600"/>
                  </a:moveTo>
                  <a:cubicBezTo>
                    <a:pt x="92" y="21253"/>
                    <a:pt x="-75" y="20906"/>
                    <a:pt x="37" y="20559"/>
                  </a:cubicBezTo>
                  <a:cubicBezTo>
                    <a:pt x="148" y="20212"/>
                    <a:pt x="539" y="19865"/>
                    <a:pt x="1544" y="18867"/>
                  </a:cubicBezTo>
                  <a:cubicBezTo>
                    <a:pt x="2548" y="17870"/>
                    <a:pt x="4167" y="16222"/>
                    <a:pt x="5869" y="14443"/>
                  </a:cubicBezTo>
                  <a:cubicBezTo>
                    <a:pt x="7572" y="12665"/>
                    <a:pt x="9358" y="10757"/>
                    <a:pt x="11199" y="8848"/>
                  </a:cubicBezTo>
                  <a:cubicBezTo>
                    <a:pt x="13041" y="6940"/>
                    <a:pt x="14939" y="5031"/>
                    <a:pt x="16669" y="3557"/>
                  </a:cubicBezTo>
                  <a:cubicBezTo>
                    <a:pt x="18399" y="2082"/>
                    <a:pt x="19962" y="1041"/>
                    <a:pt x="21525" y="0"/>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20" name="Line"/>
            <p:cNvSpPr/>
            <p:nvPr/>
          </p:nvSpPr>
          <p:spPr>
            <a:xfrm>
              <a:off x="1912662" y="3403968"/>
              <a:ext cx="1742244" cy="660995"/>
            </a:xfrm>
            <a:custGeom>
              <a:avLst/>
              <a:gdLst/>
              <a:ahLst/>
              <a:cxnLst>
                <a:cxn ang="0">
                  <a:pos x="wd2" y="hd2"/>
                </a:cxn>
                <a:cxn ang="5400000">
                  <a:pos x="wd2" y="hd2"/>
                </a:cxn>
                <a:cxn ang="10800000">
                  <a:pos x="wd2" y="hd2"/>
                </a:cxn>
                <a:cxn ang="16200000">
                  <a:pos x="wd2" y="hd2"/>
                </a:cxn>
              </a:cxnLst>
              <a:rect l="0" t="0" r="r" b="b"/>
              <a:pathLst>
                <a:path w="21485" h="21377" extrusionOk="0">
                  <a:moveTo>
                    <a:pt x="494" y="4880"/>
                  </a:moveTo>
                  <a:cubicBezTo>
                    <a:pt x="467" y="7249"/>
                    <a:pt x="440" y="9618"/>
                    <a:pt x="454" y="12022"/>
                  </a:cubicBezTo>
                  <a:cubicBezTo>
                    <a:pt x="467" y="14426"/>
                    <a:pt x="520" y="16864"/>
                    <a:pt x="547" y="18328"/>
                  </a:cubicBezTo>
                  <a:cubicBezTo>
                    <a:pt x="573" y="19791"/>
                    <a:pt x="573" y="20278"/>
                    <a:pt x="547" y="20697"/>
                  </a:cubicBezTo>
                  <a:cubicBezTo>
                    <a:pt x="520" y="21115"/>
                    <a:pt x="467" y="21463"/>
                    <a:pt x="414" y="21358"/>
                  </a:cubicBezTo>
                  <a:cubicBezTo>
                    <a:pt x="361" y="21254"/>
                    <a:pt x="308" y="20697"/>
                    <a:pt x="268" y="19129"/>
                  </a:cubicBezTo>
                  <a:cubicBezTo>
                    <a:pt x="228" y="17561"/>
                    <a:pt x="201" y="14983"/>
                    <a:pt x="241" y="12684"/>
                  </a:cubicBezTo>
                  <a:cubicBezTo>
                    <a:pt x="281" y="10384"/>
                    <a:pt x="387" y="8364"/>
                    <a:pt x="693" y="6343"/>
                  </a:cubicBezTo>
                  <a:cubicBezTo>
                    <a:pt x="998" y="4322"/>
                    <a:pt x="1503" y="2302"/>
                    <a:pt x="1888" y="1187"/>
                  </a:cubicBezTo>
                  <a:cubicBezTo>
                    <a:pt x="2274" y="72"/>
                    <a:pt x="2539" y="-137"/>
                    <a:pt x="2778" y="72"/>
                  </a:cubicBezTo>
                  <a:cubicBezTo>
                    <a:pt x="3017" y="281"/>
                    <a:pt x="3230" y="908"/>
                    <a:pt x="3363" y="1988"/>
                  </a:cubicBezTo>
                  <a:cubicBezTo>
                    <a:pt x="3496" y="3068"/>
                    <a:pt x="3549" y="4601"/>
                    <a:pt x="3429" y="5855"/>
                  </a:cubicBezTo>
                  <a:cubicBezTo>
                    <a:pt x="3310" y="7109"/>
                    <a:pt x="3017" y="8085"/>
                    <a:pt x="2526" y="8782"/>
                  </a:cubicBezTo>
                  <a:cubicBezTo>
                    <a:pt x="2034" y="9478"/>
                    <a:pt x="1344" y="9897"/>
                    <a:pt x="919" y="10106"/>
                  </a:cubicBezTo>
                  <a:cubicBezTo>
                    <a:pt x="494" y="10315"/>
                    <a:pt x="334" y="10315"/>
                    <a:pt x="188" y="10315"/>
                  </a:cubicBezTo>
                  <a:cubicBezTo>
                    <a:pt x="42" y="10315"/>
                    <a:pt x="-91" y="10315"/>
                    <a:pt x="82" y="10524"/>
                  </a:cubicBezTo>
                  <a:cubicBezTo>
                    <a:pt x="254" y="10733"/>
                    <a:pt x="733" y="11151"/>
                    <a:pt x="1410" y="11395"/>
                  </a:cubicBezTo>
                  <a:cubicBezTo>
                    <a:pt x="2088" y="11638"/>
                    <a:pt x="2964" y="11708"/>
                    <a:pt x="3921" y="11325"/>
                  </a:cubicBezTo>
                  <a:cubicBezTo>
                    <a:pt x="4877" y="10942"/>
                    <a:pt x="5913" y="10106"/>
                    <a:pt x="6710" y="9060"/>
                  </a:cubicBezTo>
                  <a:cubicBezTo>
                    <a:pt x="7508" y="8015"/>
                    <a:pt x="8065" y="6761"/>
                    <a:pt x="8371" y="5751"/>
                  </a:cubicBezTo>
                  <a:cubicBezTo>
                    <a:pt x="8677" y="4740"/>
                    <a:pt x="8730" y="3974"/>
                    <a:pt x="8730" y="3417"/>
                  </a:cubicBezTo>
                  <a:cubicBezTo>
                    <a:pt x="8730" y="2859"/>
                    <a:pt x="8677" y="2511"/>
                    <a:pt x="8517" y="2267"/>
                  </a:cubicBezTo>
                  <a:cubicBezTo>
                    <a:pt x="8358" y="2023"/>
                    <a:pt x="8092" y="1884"/>
                    <a:pt x="7813" y="2197"/>
                  </a:cubicBezTo>
                  <a:cubicBezTo>
                    <a:pt x="7534" y="2511"/>
                    <a:pt x="7242" y="3277"/>
                    <a:pt x="7069" y="4183"/>
                  </a:cubicBezTo>
                  <a:cubicBezTo>
                    <a:pt x="6896" y="5089"/>
                    <a:pt x="6843" y="6134"/>
                    <a:pt x="7003" y="7214"/>
                  </a:cubicBezTo>
                  <a:cubicBezTo>
                    <a:pt x="7162" y="8294"/>
                    <a:pt x="7534" y="9409"/>
                    <a:pt x="8039" y="10106"/>
                  </a:cubicBezTo>
                  <a:cubicBezTo>
                    <a:pt x="8544" y="10802"/>
                    <a:pt x="9181" y="11081"/>
                    <a:pt x="9819" y="10768"/>
                  </a:cubicBezTo>
                  <a:cubicBezTo>
                    <a:pt x="10457" y="10454"/>
                    <a:pt x="11094" y="9548"/>
                    <a:pt x="11493" y="8538"/>
                  </a:cubicBezTo>
                  <a:cubicBezTo>
                    <a:pt x="11891" y="7528"/>
                    <a:pt x="12051" y="6413"/>
                    <a:pt x="12130" y="5681"/>
                  </a:cubicBezTo>
                  <a:cubicBezTo>
                    <a:pt x="12210" y="4949"/>
                    <a:pt x="12210" y="4601"/>
                    <a:pt x="12157" y="4531"/>
                  </a:cubicBezTo>
                  <a:cubicBezTo>
                    <a:pt x="12104" y="4462"/>
                    <a:pt x="11998" y="4671"/>
                    <a:pt x="11931" y="5193"/>
                  </a:cubicBezTo>
                  <a:cubicBezTo>
                    <a:pt x="11865" y="5716"/>
                    <a:pt x="11838" y="6552"/>
                    <a:pt x="12011" y="7423"/>
                  </a:cubicBezTo>
                  <a:cubicBezTo>
                    <a:pt x="12184" y="8294"/>
                    <a:pt x="12555" y="9200"/>
                    <a:pt x="13100" y="9792"/>
                  </a:cubicBezTo>
                  <a:cubicBezTo>
                    <a:pt x="13645" y="10384"/>
                    <a:pt x="14362" y="10663"/>
                    <a:pt x="14801" y="10698"/>
                  </a:cubicBezTo>
                  <a:cubicBezTo>
                    <a:pt x="15239" y="10733"/>
                    <a:pt x="15398" y="10524"/>
                    <a:pt x="15518" y="10245"/>
                  </a:cubicBezTo>
                  <a:cubicBezTo>
                    <a:pt x="15637" y="9966"/>
                    <a:pt x="15717" y="9618"/>
                    <a:pt x="15691" y="9026"/>
                  </a:cubicBezTo>
                  <a:cubicBezTo>
                    <a:pt x="15664" y="8433"/>
                    <a:pt x="15531" y="7597"/>
                    <a:pt x="15186" y="6831"/>
                  </a:cubicBezTo>
                  <a:cubicBezTo>
                    <a:pt x="14840" y="6064"/>
                    <a:pt x="14282" y="5368"/>
                    <a:pt x="13791" y="4949"/>
                  </a:cubicBezTo>
                  <a:cubicBezTo>
                    <a:pt x="13299" y="4531"/>
                    <a:pt x="12874" y="4392"/>
                    <a:pt x="12569" y="4322"/>
                  </a:cubicBezTo>
                  <a:cubicBezTo>
                    <a:pt x="12263" y="4253"/>
                    <a:pt x="12077" y="4253"/>
                    <a:pt x="12051" y="4288"/>
                  </a:cubicBezTo>
                  <a:cubicBezTo>
                    <a:pt x="12024" y="4322"/>
                    <a:pt x="12157" y="4392"/>
                    <a:pt x="12662" y="4218"/>
                  </a:cubicBezTo>
                  <a:cubicBezTo>
                    <a:pt x="13167" y="4044"/>
                    <a:pt x="14043" y="3626"/>
                    <a:pt x="14840" y="3277"/>
                  </a:cubicBezTo>
                  <a:cubicBezTo>
                    <a:pt x="15637" y="2929"/>
                    <a:pt x="16355" y="2650"/>
                    <a:pt x="16926" y="3068"/>
                  </a:cubicBezTo>
                  <a:cubicBezTo>
                    <a:pt x="17497" y="3486"/>
                    <a:pt x="17922" y="4601"/>
                    <a:pt x="18215" y="6448"/>
                  </a:cubicBezTo>
                  <a:cubicBezTo>
                    <a:pt x="18507" y="8294"/>
                    <a:pt x="18666" y="10872"/>
                    <a:pt x="18746" y="12753"/>
                  </a:cubicBezTo>
                  <a:cubicBezTo>
                    <a:pt x="18826" y="14635"/>
                    <a:pt x="18826" y="15819"/>
                    <a:pt x="18786" y="16586"/>
                  </a:cubicBezTo>
                  <a:cubicBezTo>
                    <a:pt x="18746" y="17352"/>
                    <a:pt x="18666" y="17700"/>
                    <a:pt x="18613" y="17666"/>
                  </a:cubicBezTo>
                  <a:cubicBezTo>
                    <a:pt x="18560" y="17631"/>
                    <a:pt x="18533" y="17213"/>
                    <a:pt x="18533" y="15680"/>
                  </a:cubicBezTo>
                  <a:cubicBezTo>
                    <a:pt x="18533" y="14147"/>
                    <a:pt x="18560" y="11499"/>
                    <a:pt x="18693" y="9200"/>
                  </a:cubicBezTo>
                  <a:cubicBezTo>
                    <a:pt x="18826" y="6900"/>
                    <a:pt x="19065" y="4949"/>
                    <a:pt x="19317" y="3626"/>
                  </a:cubicBezTo>
                  <a:cubicBezTo>
                    <a:pt x="19570" y="2302"/>
                    <a:pt x="19835" y="1605"/>
                    <a:pt x="20141" y="1361"/>
                  </a:cubicBezTo>
                  <a:cubicBezTo>
                    <a:pt x="20446" y="1117"/>
                    <a:pt x="20792" y="1326"/>
                    <a:pt x="21057" y="2441"/>
                  </a:cubicBezTo>
                  <a:cubicBezTo>
                    <a:pt x="21323" y="3556"/>
                    <a:pt x="21509" y="5577"/>
                    <a:pt x="21482" y="7144"/>
                  </a:cubicBezTo>
                  <a:cubicBezTo>
                    <a:pt x="21456" y="8712"/>
                    <a:pt x="21217" y="9827"/>
                    <a:pt x="20792" y="10454"/>
                  </a:cubicBezTo>
                  <a:cubicBezTo>
                    <a:pt x="20367" y="11081"/>
                    <a:pt x="19755" y="11220"/>
                    <a:pt x="19277" y="10768"/>
                  </a:cubicBezTo>
                  <a:cubicBezTo>
                    <a:pt x="18799" y="10315"/>
                    <a:pt x="18454" y="9269"/>
                    <a:pt x="18308" y="8329"/>
                  </a:cubicBezTo>
                  <a:cubicBezTo>
                    <a:pt x="18161" y="7388"/>
                    <a:pt x="18215" y="6552"/>
                    <a:pt x="18268" y="5716"/>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21" name="Line"/>
            <p:cNvSpPr/>
            <p:nvPr/>
          </p:nvSpPr>
          <p:spPr>
            <a:xfrm>
              <a:off x="3791281" y="3257539"/>
              <a:ext cx="863089" cy="460627"/>
            </a:xfrm>
            <a:custGeom>
              <a:avLst/>
              <a:gdLst/>
              <a:ahLst/>
              <a:cxnLst>
                <a:cxn ang="0">
                  <a:pos x="wd2" y="hd2"/>
                </a:cxn>
                <a:cxn ang="5400000">
                  <a:pos x="wd2" y="hd2"/>
                </a:cxn>
                <a:cxn ang="10800000">
                  <a:pos x="wd2" y="hd2"/>
                </a:cxn>
                <a:cxn ang="16200000">
                  <a:pos x="wd2" y="hd2"/>
                </a:cxn>
              </a:cxnLst>
              <a:rect l="0" t="0" r="r" b="b"/>
              <a:pathLst>
                <a:path w="21579" h="21282" extrusionOk="0">
                  <a:moveTo>
                    <a:pt x="248" y="0"/>
                  </a:moveTo>
                  <a:cubicBezTo>
                    <a:pt x="141" y="2190"/>
                    <a:pt x="33" y="4380"/>
                    <a:pt x="6" y="6968"/>
                  </a:cubicBezTo>
                  <a:cubicBezTo>
                    <a:pt x="-21" y="9556"/>
                    <a:pt x="33" y="12542"/>
                    <a:pt x="491" y="14981"/>
                  </a:cubicBezTo>
                  <a:cubicBezTo>
                    <a:pt x="949" y="17419"/>
                    <a:pt x="1810" y="19311"/>
                    <a:pt x="3022" y="20356"/>
                  </a:cubicBezTo>
                  <a:cubicBezTo>
                    <a:pt x="4234" y="21401"/>
                    <a:pt x="5796" y="21600"/>
                    <a:pt x="7305" y="20754"/>
                  </a:cubicBezTo>
                  <a:cubicBezTo>
                    <a:pt x="8813" y="19908"/>
                    <a:pt x="10267" y="18017"/>
                    <a:pt x="11210" y="15777"/>
                  </a:cubicBezTo>
                  <a:cubicBezTo>
                    <a:pt x="12153" y="13537"/>
                    <a:pt x="12583" y="10949"/>
                    <a:pt x="12583" y="9207"/>
                  </a:cubicBezTo>
                  <a:cubicBezTo>
                    <a:pt x="12583" y="7465"/>
                    <a:pt x="12153" y="6570"/>
                    <a:pt x="11398" y="6619"/>
                  </a:cubicBezTo>
                  <a:cubicBezTo>
                    <a:pt x="10644" y="6669"/>
                    <a:pt x="9567" y="7665"/>
                    <a:pt x="8840" y="9307"/>
                  </a:cubicBezTo>
                  <a:cubicBezTo>
                    <a:pt x="8113" y="10949"/>
                    <a:pt x="7736" y="13239"/>
                    <a:pt x="8220" y="15180"/>
                  </a:cubicBezTo>
                  <a:cubicBezTo>
                    <a:pt x="8705" y="17121"/>
                    <a:pt x="10052" y="18713"/>
                    <a:pt x="11749" y="19659"/>
                  </a:cubicBezTo>
                  <a:cubicBezTo>
                    <a:pt x="13445" y="20605"/>
                    <a:pt x="15492" y="20903"/>
                    <a:pt x="17189" y="20853"/>
                  </a:cubicBezTo>
                  <a:cubicBezTo>
                    <a:pt x="18886" y="20804"/>
                    <a:pt x="20232" y="20406"/>
                    <a:pt x="21579" y="20007"/>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22" name="Line"/>
            <p:cNvSpPr/>
            <p:nvPr/>
          </p:nvSpPr>
          <p:spPr>
            <a:xfrm>
              <a:off x="2496081" y="4453263"/>
              <a:ext cx="44766" cy="559174"/>
            </a:xfrm>
            <a:custGeom>
              <a:avLst/>
              <a:gdLst/>
              <a:ahLst/>
              <a:cxnLst>
                <a:cxn ang="0">
                  <a:pos x="wd2" y="hd2"/>
                </a:cxn>
                <a:cxn ang="5400000">
                  <a:pos x="wd2" y="hd2"/>
                </a:cxn>
                <a:cxn ang="10800000">
                  <a:pos x="wd2" y="hd2"/>
                </a:cxn>
                <a:cxn ang="16200000">
                  <a:pos x="wd2" y="hd2"/>
                </a:cxn>
              </a:cxnLst>
              <a:rect l="0" t="0" r="r" b="b"/>
              <a:pathLst>
                <a:path w="21371" h="21562" extrusionOk="0">
                  <a:moveTo>
                    <a:pt x="12114" y="0"/>
                  </a:moveTo>
                  <a:cubicBezTo>
                    <a:pt x="9028" y="2658"/>
                    <a:pt x="5942" y="5317"/>
                    <a:pt x="3885" y="8225"/>
                  </a:cubicBezTo>
                  <a:cubicBezTo>
                    <a:pt x="1828" y="11132"/>
                    <a:pt x="800" y="14289"/>
                    <a:pt x="285" y="16408"/>
                  </a:cubicBezTo>
                  <a:cubicBezTo>
                    <a:pt x="-229" y="18526"/>
                    <a:pt x="-229" y="19606"/>
                    <a:pt x="1828" y="20354"/>
                  </a:cubicBezTo>
                  <a:cubicBezTo>
                    <a:pt x="3885" y="21102"/>
                    <a:pt x="8000" y="21517"/>
                    <a:pt x="11600" y="21558"/>
                  </a:cubicBezTo>
                  <a:cubicBezTo>
                    <a:pt x="15200" y="21600"/>
                    <a:pt x="18285" y="21268"/>
                    <a:pt x="21371" y="20935"/>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23" name="Line"/>
            <p:cNvSpPr/>
            <p:nvPr/>
          </p:nvSpPr>
          <p:spPr>
            <a:xfrm>
              <a:off x="2683041" y="4459726"/>
              <a:ext cx="1454259" cy="502675"/>
            </a:xfrm>
            <a:custGeom>
              <a:avLst/>
              <a:gdLst/>
              <a:ahLst/>
              <a:cxnLst>
                <a:cxn ang="0">
                  <a:pos x="wd2" y="hd2"/>
                </a:cxn>
                <a:cxn ang="5400000">
                  <a:pos x="wd2" y="hd2"/>
                </a:cxn>
                <a:cxn ang="10800000">
                  <a:pos x="wd2" y="hd2"/>
                </a:cxn>
                <a:cxn ang="16200000">
                  <a:pos x="wd2" y="hd2"/>
                </a:cxn>
              </a:cxnLst>
              <a:rect l="0" t="0" r="r" b="b"/>
              <a:pathLst>
                <a:path w="21600" h="21264" extrusionOk="0">
                  <a:moveTo>
                    <a:pt x="0" y="0"/>
                  </a:moveTo>
                  <a:cubicBezTo>
                    <a:pt x="32" y="3190"/>
                    <a:pt x="64" y="6380"/>
                    <a:pt x="96" y="9205"/>
                  </a:cubicBezTo>
                  <a:cubicBezTo>
                    <a:pt x="128" y="12030"/>
                    <a:pt x="160" y="14491"/>
                    <a:pt x="208" y="15949"/>
                  </a:cubicBezTo>
                  <a:cubicBezTo>
                    <a:pt x="256" y="17408"/>
                    <a:pt x="320" y="17863"/>
                    <a:pt x="416" y="17909"/>
                  </a:cubicBezTo>
                  <a:cubicBezTo>
                    <a:pt x="512" y="17954"/>
                    <a:pt x="640" y="17590"/>
                    <a:pt x="912" y="16815"/>
                  </a:cubicBezTo>
                  <a:cubicBezTo>
                    <a:pt x="1184" y="16041"/>
                    <a:pt x="1600" y="14856"/>
                    <a:pt x="1984" y="14446"/>
                  </a:cubicBezTo>
                  <a:cubicBezTo>
                    <a:pt x="2368" y="14035"/>
                    <a:pt x="2720" y="14400"/>
                    <a:pt x="3296" y="15403"/>
                  </a:cubicBezTo>
                  <a:cubicBezTo>
                    <a:pt x="3872" y="16405"/>
                    <a:pt x="4672" y="18046"/>
                    <a:pt x="5568" y="18684"/>
                  </a:cubicBezTo>
                  <a:cubicBezTo>
                    <a:pt x="6464" y="19322"/>
                    <a:pt x="7456" y="18957"/>
                    <a:pt x="8288" y="17818"/>
                  </a:cubicBezTo>
                  <a:cubicBezTo>
                    <a:pt x="9120" y="16678"/>
                    <a:pt x="9792" y="14765"/>
                    <a:pt x="10144" y="12987"/>
                  </a:cubicBezTo>
                  <a:cubicBezTo>
                    <a:pt x="10496" y="11210"/>
                    <a:pt x="10528" y="9570"/>
                    <a:pt x="10304" y="8476"/>
                  </a:cubicBezTo>
                  <a:cubicBezTo>
                    <a:pt x="10080" y="7382"/>
                    <a:pt x="9600" y="6835"/>
                    <a:pt x="9040" y="7063"/>
                  </a:cubicBezTo>
                  <a:cubicBezTo>
                    <a:pt x="8480" y="7291"/>
                    <a:pt x="7840" y="8294"/>
                    <a:pt x="7376" y="9752"/>
                  </a:cubicBezTo>
                  <a:cubicBezTo>
                    <a:pt x="6912" y="11210"/>
                    <a:pt x="6624" y="13124"/>
                    <a:pt x="6576" y="14582"/>
                  </a:cubicBezTo>
                  <a:cubicBezTo>
                    <a:pt x="6528" y="16041"/>
                    <a:pt x="6720" y="17043"/>
                    <a:pt x="7184" y="17453"/>
                  </a:cubicBezTo>
                  <a:cubicBezTo>
                    <a:pt x="7648" y="17863"/>
                    <a:pt x="8384" y="17681"/>
                    <a:pt x="9040" y="16952"/>
                  </a:cubicBezTo>
                  <a:cubicBezTo>
                    <a:pt x="9696" y="16223"/>
                    <a:pt x="10272" y="14947"/>
                    <a:pt x="10640" y="14081"/>
                  </a:cubicBezTo>
                  <a:cubicBezTo>
                    <a:pt x="11008" y="13215"/>
                    <a:pt x="11168" y="12759"/>
                    <a:pt x="11280" y="12987"/>
                  </a:cubicBezTo>
                  <a:cubicBezTo>
                    <a:pt x="11392" y="13215"/>
                    <a:pt x="11456" y="14127"/>
                    <a:pt x="11680" y="15585"/>
                  </a:cubicBezTo>
                  <a:cubicBezTo>
                    <a:pt x="11904" y="17043"/>
                    <a:pt x="12288" y="19048"/>
                    <a:pt x="12880" y="20187"/>
                  </a:cubicBezTo>
                  <a:cubicBezTo>
                    <a:pt x="13472" y="21327"/>
                    <a:pt x="14272" y="21600"/>
                    <a:pt x="14992" y="20825"/>
                  </a:cubicBezTo>
                  <a:cubicBezTo>
                    <a:pt x="15712" y="20051"/>
                    <a:pt x="16352" y="18228"/>
                    <a:pt x="16768" y="15630"/>
                  </a:cubicBezTo>
                  <a:cubicBezTo>
                    <a:pt x="17184" y="13033"/>
                    <a:pt x="17376" y="9661"/>
                    <a:pt x="17456" y="7519"/>
                  </a:cubicBezTo>
                  <a:cubicBezTo>
                    <a:pt x="17536" y="5377"/>
                    <a:pt x="17504" y="4466"/>
                    <a:pt x="17456" y="3600"/>
                  </a:cubicBezTo>
                  <a:cubicBezTo>
                    <a:pt x="17408" y="2734"/>
                    <a:pt x="17344" y="1914"/>
                    <a:pt x="17248" y="1732"/>
                  </a:cubicBezTo>
                  <a:cubicBezTo>
                    <a:pt x="17152" y="1549"/>
                    <a:pt x="17024" y="2005"/>
                    <a:pt x="16896" y="3737"/>
                  </a:cubicBezTo>
                  <a:cubicBezTo>
                    <a:pt x="16768" y="5468"/>
                    <a:pt x="16640" y="8476"/>
                    <a:pt x="16800" y="11073"/>
                  </a:cubicBezTo>
                  <a:cubicBezTo>
                    <a:pt x="16960" y="13671"/>
                    <a:pt x="17408" y="15858"/>
                    <a:pt x="17984" y="17225"/>
                  </a:cubicBezTo>
                  <a:cubicBezTo>
                    <a:pt x="18560" y="18592"/>
                    <a:pt x="19264" y="19139"/>
                    <a:pt x="19888" y="18592"/>
                  </a:cubicBezTo>
                  <a:cubicBezTo>
                    <a:pt x="20512" y="18046"/>
                    <a:pt x="21056" y="16405"/>
                    <a:pt x="21600" y="14765"/>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24" name="Line"/>
            <p:cNvSpPr/>
            <p:nvPr/>
          </p:nvSpPr>
          <p:spPr>
            <a:xfrm>
              <a:off x="3801203" y="4608384"/>
              <a:ext cx="239146" cy="904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643" y="16971"/>
                    <a:pt x="11287" y="12343"/>
                    <a:pt x="14887" y="8743"/>
                  </a:cubicBezTo>
                  <a:cubicBezTo>
                    <a:pt x="18487" y="5143"/>
                    <a:pt x="20043" y="2571"/>
                    <a:pt x="21600" y="0"/>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25" name="Line"/>
            <p:cNvSpPr/>
            <p:nvPr/>
          </p:nvSpPr>
          <p:spPr>
            <a:xfrm>
              <a:off x="2314628" y="4440336"/>
              <a:ext cx="730362" cy="2843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485" y="19636"/>
                    <a:pt x="4970" y="17673"/>
                    <a:pt x="7487" y="15218"/>
                  </a:cubicBezTo>
                  <a:cubicBezTo>
                    <a:pt x="10004" y="12764"/>
                    <a:pt x="12552" y="9818"/>
                    <a:pt x="14910" y="7200"/>
                  </a:cubicBezTo>
                  <a:cubicBezTo>
                    <a:pt x="17267" y="4582"/>
                    <a:pt x="19434" y="2291"/>
                    <a:pt x="21600" y="0"/>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926" name="Line"/>
            <p:cNvSpPr/>
            <p:nvPr/>
          </p:nvSpPr>
          <p:spPr>
            <a:xfrm>
              <a:off x="3551579" y="5246103"/>
              <a:ext cx="1613397" cy="535006"/>
            </a:xfrm>
            <a:custGeom>
              <a:avLst/>
              <a:gdLst/>
              <a:ahLst/>
              <a:cxnLst>
                <a:cxn ang="0">
                  <a:pos x="wd2" y="hd2"/>
                </a:cxn>
                <a:cxn ang="5400000">
                  <a:pos x="wd2" y="hd2"/>
                </a:cxn>
                <a:cxn ang="10800000">
                  <a:pos x="wd2" y="hd2"/>
                </a:cxn>
                <a:cxn ang="16200000">
                  <a:pos x="wd2" y="hd2"/>
                </a:cxn>
              </a:cxnLst>
              <a:rect l="0" t="0" r="r" b="b"/>
              <a:pathLst>
                <a:path w="21510" h="21455" extrusionOk="0">
                  <a:moveTo>
                    <a:pt x="4190" y="7603"/>
                  </a:moveTo>
                  <a:cubicBezTo>
                    <a:pt x="4305" y="6566"/>
                    <a:pt x="4420" y="5530"/>
                    <a:pt x="4477" y="4709"/>
                  </a:cubicBezTo>
                  <a:cubicBezTo>
                    <a:pt x="4534" y="3888"/>
                    <a:pt x="4534" y="3283"/>
                    <a:pt x="4276" y="2635"/>
                  </a:cubicBezTo>
                  <a:cubicBezTo>
                    <a:pt x="4017" y="1987"/>
                    <a:pt x="3500" y="1296"/>
                    <a:pt x="2926" y="1296"/>
                  </a:cubicBezTo>
                  <a:cubicBezTo>
                    <a:pt x="2351" y="1296"/>
                    <a:pt x="1720" y="1987"/>
                    <a:pt x="1188" y="3499"/>
                  </a:cubicBezTo>
                  <a:cubicBezTo>
                    <a:pt x="657" y="5011"/>
                    <a:pt x="226" y="7344"/>
                    <a:pt x="68" y="9763"/>
                  </a:cubicBezTo>
                  <a:cubicBezTo>
                    <a:pt x="-90" y="12182"/>
                    <a:pt x="25" y="14688"/>
                    <a:pt x="441" y="16416"/>
                  </a:cubicBezTo>
                  <a:cubicBezTo>
                    <a:pt x="858" y="18144"/>
                    <a:pt x="1576" y="19094"/>
                    <a:pt x="2423" y="19440"/>
                  </a:cubicBezTo>
                  <a:cubicBezTo>
                    <a:pt x="3271" y="19786"/>
                    <a:pt x="4247" y="19526"/>
                    <a:pt x="5224" y="18792"/>
                  </a:cubicBezTo>
                  <a:cubicBezTo>
                    <a:pt x="6200" y="18058"/>
                    <a:pt x="7177" y="16848"/>
                    <a:pt x="7924" y="15422"/>
                  </a:cubicBezTo>
                  <a:cubicBezTo>
                    <a:pt x="8671" y="13997"/>
                    <a:pt x="9188" y="12355"/>
                    <a:pt x="9360" y="11059"/>
                  </a:cubicBezTo>
                  <a:cubicBezTo>
                    <a:pt x="9532" y="9763"/>
                    <a:pt x="9360" y="8813"/>
                    <a:pt x="8886" y="8208"/>
                  </a:cubicBezTo>
                  <a:cubicBezTo>
                    <a:pt x="8412" y="7603"/>
                    <a:pt x="7637" y="7344"/>
                    <a:pt x="6990" y="7517"/>
                  </a:cubicBezTo>
                  <a:cubicBezTo>
                    <a:pt x="6344" y="7690"/>
                    <a:pt x="5827" y="8294"/>
                    <a:pt x="5482" y="8899"/>
                  </a:cubicBezTo>
                  <a:cubicBezTo>
                    <a:pt x="5138" y="9504"/>
                    <a:pt x="4965" y="10109"/>
                    <a:pt x="4879" y="10714"/>
                  </a:cubicBezTo>
                  <a:cubicBezTo>
                    <a:pt x="4793" y="11318"/>
                    <a:pt x="4793" y="11923"/>
                    <a:pt x="4908" y="12528"/>
                  </a:cubicBezTo>
                  <a:cubicBezTo>
                    <a:pt x="5023" y="13133"/>
                    <a:pt x="5253" y="13738"/>
                    <a:pt x="5798" y="14170"/>
                  </a:cubicBezTo>
                  <a:cubicBezTo>
                    <a:pt x="6344" y="14602"/>
                    <a:pt x="7206" y="14861"/>
                    <a:pt x="7866" y="15163"/>
                  </a:cubicBezTo>
                  <a:cubicBezTo>
                    <a:pt x="8527" y="15466"/>
                    <a:pt x="8987" y="15811"/>
                    <a:pt x="9446" y="16805"/>
                  </a:cubicBezTo>
                  <a:cubicBezTo>
                    <a:pt x="9906" y="17798"/>
                    <a:pt x="10365" y="19440"/>
                    <a:pt x="10782" y="20390"/>
                  </a:cubicBezTo>
                  <a:cubicBezTo>
                    <a:pt x="11198" y="21341"/>
                    <a:pt x="11572" y="21600"/>
                    <a:pt x="11859" y="21384"/>
                  </a:cubicBezTo>
                  <a:cubicBezTo>
                    <a:pt x="12146" y="21168"/>
                    <a:pt x="12347" y="20477"/>
                    <a:pt x="12462" y="19094"/>
                  </a:cubicBezTo>
                  <a:cubicBezTo>
                    <a:pt x="12577" y="17712"/>
                    <a:pt x="12606" y="15638"/>
                    <a:pt x="12577" y="13522"/>
                  </a:cubicBezTo>
                  <a:cubicBezTo>
                    <a:pt x="12548" y="11405"/>
                    <a:pt x="12462" y="9245"/>
                    <a:pt x="12419" y="7906"/>
                  </a:cubicBezTo>
                  <a:cubicBezTo>
                    <a:pt x="12376" y="6566"/>
                    <a:pt x="12376" y="6048"/>
                    <a:pt x="12419" y="5616"/>
                  </a:cubicBezTo>
                  <a:cubicBezTo>
                    <a:pt x="12462" y="5184"/>
                    <a:pt x="12548" y="4838"/>
                    <a:pt x="12778" y="4752"/>
                  </a:cubicBezTo>
                  <a:cubicBezTo>
                    <a:pt x="13008" y="4666"/>
                    <a:pt x="13381" y="4838"/>
                    <a:pt x="14013" y="5616"/>
                  </a:cubicBezTo>
                  <a:cubicBezTo>
                    <a:pt x="14645" y="6394"/>
                    <a:pt x="15536" y="7776"/>
                    <a:pt x="16469" y="8424"/>
                  </a:cubicBezTo>
                  <a:cubicBezTo>
                    <a:pt x="17403" y="9072"/>
                    <a:pt x="18379" y="8986"/>
                    <a:pt x="19155" y="8165"/>
                  </a:cubicBezTo>
                  <a:cubicBezTo>
                    <a:pt x="19930" y="7344"/>
                    <a:pt x="20505" y="5789"/>
                    <a:pt x="20821" y="4536"/>
                  </a:cubicBezTo>
                  <a:cubicBezTo>
                    <a:pt x="21137" y="3283"/>
                    <a:pt x="21194" y="2333"/>
                    <a:pt x="21065" y="1512"/>
                  </a:cubicBezTo>
                  <a:cubicBezTo>
                    <a:pt x="20936" y="691"/>
                    <a:pt x="20620" y="0"/>
                    <a:pt x="20103" y="0"/>
                  </a:cubicBezTo>
                  <a:cubicBezTo>
                    <a:pt x="19586" y="0"/>
                    <a:pt x="18867" y="691"/>
                    <a:pt x="18236" y="2376"/>
                  </a:cubicBezTo>
                  <a:cubicBezTo>
                    <a:pt x="17604" y="4061"/>
                    <a:pt x="17058" y="6739"/>
                    <a:pt x="16871" y="9288"/>
                  </a:cubicBezTo>
                  <a:cubicBezTo>
                    <a:pt x="16684" y="11837"/>
                    <a:pt x="16857" y="14256"/>
                    <a:pt x="17431" y="16070"/>
                  </a:cubicBezTo>
                  <a:cubicBezTo>
                    <a:pt x="18006" y="17885"/>
                    <a:pt x="18982" y="19094"/>
                    <a:pt x="19729" y="19742"/>
                  </a:cubicBezTo>
                  <a:cubicBezTo>
                    <a:pt x="20476" y="20390"/>
                    <a:pt x="20993" y="20477"/>
                    <a:pt x="21510" y="20563"/>
                  </a:cubicBezTo>
                </a:path>
              </a:pathLst>
            </a:custGeom>
            <a:noFill/>
            <a:ln w="74149" cap="rnd">
              <a:solidFill>
                <a:srgbClr val="E224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pic>
          <p:nvPicPr>
            <p:cNvPr id="927" name="Line" descr="Line"/>
            <p:cNvPicPr>
              <a:picLocks/>
            </p:cNvPicPr>
            <p:nvPr/>
          </p:nvPicPr>
          <p:blipFill>
            <a:blip r:embed="rId10">
              <a:extLst/>
            </a:blip>
            <a:stretch>
              <a:fillRect/>
            </a:stretch>
          </p:blipFill>
          <p:spPr>
            <a:xfrm>
              <a:off x="2779778" y="-406449"/>
              <a:ext cx="904342" cy="628181"/>
            </a:xfrm>
            <a:prstGeom prst="rect">
              <a:avLst/>
            </a:prstGeom>
            <a:effectLst/>
          </p:spPr>
        </p:pic>
        <p:pic>
          <p:nvPicPr>
            <p:cNvPr id="929" name="Line" descr="Line"/>
            <p:cNvPicPr>
              <a:picLocks/>
            </p:cNvPicPr>
            <p:nvPr/>
          </p:nvPicPr>
          <p:blipFill>
            <a:blip r:embed="rId11">
              <a:extLst/>
            </a:blip>
            <a:stretch>
              <a:fillRect/>
            </a:stretch>
          </p:blipFill>
          <p:spPr>
            <a:xfrm>
              <a:off x="2740821" y="-495186"/>
              <a:ext cx="1784660" cy="842825"/>
            </a:xfrm>
            <a:prstGeom prst="rect">
              <a:avLst/>
            </a:prstGeom>
            <a:effectLst/>
          </p:spPr>
        </p:pic>
        <p:pic>
          <p:nvPicPr>
            <p:cNvPr id="931" name="Line" descr="Line"/>
            <p:cNvPicPr>
              <a:picLocks/>
            </p:cNvPicPr>
            <p:nvPr/>
          </p:nvPicPr>
          <p:blipFill>
            <a:blip r:embed="rId12">
              <a:extLst/>
            </a:blip>
            <a:stretch>
              <a:fillRect/>
            </a:stretch>
          </p:blipFill>
          <p:spPr>
            <a:xfrm>
              <a:off x="2832909" y="-502677"/>
              <a:ext cx="689622" cy="480379"/>
            </a:xfrm>
            <a:prstGeom prst="rect">
              <a:avLst/>
            </a:prstGeom>
            <a:effectLst/>
          </p:spPr>
        </p:pic>
        <p:pic>
          <p:nvPicPr>
            <p:cNvPr id="933" name="Line" descr="Line"/>
            <p:cNvPicPr>
              <a:picLocks/>
            </p:cNvPicPr>
            <p:nvPr/>
          </p:nvPicPr>
          <p:blipFill>
            <a:blip r:embed="rId13">
              <a:extLst/>
            </a:blip>
            <a:stretch>
              <a:fillRect/>
            </a:stretch>
          </p:blipFill>
          <p:spPr>
            <a:xfrm>
              <a:off x="2101846" y="201767"/>
              <a:ext cx="564253" cy="377203"/>
            </a:xfrm>
            <a:prstGeom prst="rect">
              <a:avLst/>
            </a:prstGeom>
            <a:effectLst/>
          </p:spPr>
        </p:pic>
        <p:pic>
          <p:nvPicPr>
            <p:cNvPr id="935" name="Line" descr="Line"/>
            <p:cNvPicPr>
              <a:picLocks/>
            </p:cNvPicPr>
            <p:nvPr/>
          </p:nvPicPr>
          <p:blipFill>
            <a:blip r:embed="rId14">
              <a:extLst/>
            </a:blip>
            <a:stretch>
              <a:fillRect/>
            </a:stretch>
          </p:blipFill>
          <p:spPr>
            <a:xfrm>
              <a:off x="3850084" y="-176183"/>
              <a:ext cx="682577" cy="604346"/>
            </a:xfrm>
            <a:prstGeom prst="rect">
              <a:avLst/>
            </a:prstGeom>
            <a:effectLst/>
          </p:spPr>
        </p:pic>
        <p:pic>
          <p:nvPicPr>
            <p:cNvPr id="937" name="Line" descr="Line"/>
            <p:cNvPicPr>
              <a:picLocks/>
            </p:cNvPicPr>
            <p:nvPr/>
          </p:nvPicPr>
          <p:blipFill>
            <a:blip r:embed="rId15">
              <a:extLst/>
            </a:blip>
            <a:stretch>
              <a:fillRect/>
            </a:stretch>
          </p:blipFill>
          <p:spPr>
            <a:xfrm>
              <a:off x="2719117" y="356229"/>
              <a:ext cx="305739" cy="192931"/>
            </a:xfrm>
            <a:prstGeom prst="rect">
              <a:avLst/>
            </a:prstGeom>
            <a:effectLst/>
          </p:spPr>
        </p:pic>
        <p:pic>
          <p:nvPicPr>
            <p:cNvPr id="939" name="Line" descr="Line"/>
            <p:cNvPicPr>
              <a:picLocks/>
            </p:cNvPicPr>
            <p:nvPr/>
          </p:nvPicPr>
          <p:blipFill>
            <a:blip r:embed="rId16">
              <a:extLst/>
            </a:blip>
            <a:stretch>
              <a:fillRect/>
            </a:stretch>
          </p:blipFill>
          <p:spPr>
            <a:xfrm>
              <a:off x="2829612" y="319212"/>
              <a:ext cx="815718" cy="225314"/>
            </a:xfrm>
            <a:prstGeom prst="rect">
              <a:avLst/>
            </a:prstGeom>
            <a:effectLst/>
          </p:spPr>
        </p:pic>
        <p:pic>
          <p:nvPicPr>
            <p:cNvPr id="941" name="Line" descr="Line"/>
            <p:cNvPicPr>
              <a:picLocks/>
            </p:cNvPicPr>
            <p:nvPr/>
          </p:nvPicPr>
          <p:blipFill>
            <a:blip r:embed="rId17">
              <a:extLst/>
            </a:blip>
            <a:stretch>
              <a:fillRect/>
            </a:stretch>
          </p:blipFill>
          <p:spPr>
            <a:xfrm>
              <a:off x="4472899" y="133435"/>
              <a:ext cx="798480" cy="344107"/>
            </a:xfrm>
            <a:prstGeom prst="rect">
              <a:avLst/>
            </a:prstGeom>
            <a:effectLst/>
          </p:spPr>
        </p:pic>
        <p:pic>
          <p:nvPicPr>
            <p:cNvPr id="943" name="Line" descr="Line"/>
            <p:cNvPicPr>
              <a:picLocks/>
            </p:cNvPicPr>
            <p:nvPr/>
          </p:nvPicPr>
          <p:blipFill>
            <a:blip r:embed="rId18">
              <a:extLst/>
            </a:blip>
            <a:stretch>
              <a:fillRect/>
            </a:stretch>
          </p:blipFill>
          <p:spPr>
            <a:xfrm>
              <a:off x="3435700" y="-710229"/>
              <a:ext cx="340697" cy="276369"/>
            </a:xfrm>
            <a:prstGeom prst="rect">
              <a:avLst/>
            </a:prstGeom>
            <a:effectLst/>
          </p:spPr>
        </p:pic>
      </p:grpSp>
    </p:spTree>
    <p:extLst>
      <p:ext uri="{BB962C8B-B14F-4D97-AF65-F5344CB8AC3E}">
        <p14:creationId xmlns:p14="http://schemas.microsoft.com/office/powerpoint/2010/main" val="1300922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3F745-042A-EB48-BEFC-B0D181A1A1E4}"/>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32A4C827-98C3-A641-9DB2-A61C4396E1A3}"/>
              </a:ext>
            </a:extLst>
          </p:cNvPr>
          <p:cNvSpPr>
            <a:spLocks noGrp="1"/>
          </p:cNvSpPr>
          <p:nvPr>
            <p:ph type="subTitle" idx="1"/>
          </p:nvPr>
        </p:nvSpPr>
        <p:spPr/>
        <p:txBody>
          <a:bodyPr/>
          <a:lstStyle/>
          <a:p>
            <a:endParaRPr lang="en-US"/>
          </a:p>
        </p:txBody>
      </p:sp>
      <p:pic>
        <p:nvPicPr>
          <p:cNvPr id="7" name="Picture 6">
            <a:extLst>
              <a:ext uri="{FF2B5EF4-FFF2-40B4-BE49-F238E27FC236}">
                <a16:creationId xmlns:a16="http://schemas.microsoft.com/office/drawing/2014/main" id="{AFF4BC09-86A5-7345-A81E-EC052DF52998}"/>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733763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1" name="Drawing"/>
          <p:cNvGrpSpPr/>
          <p:nvPr/>
        </p:nvGrpSpPr>
        <p:grpSpPr>
          <a:xfrm>
            <a:off x="1973626" y="923778"/>
            <a:ext cx="8027446" cy="4857041"/>
            <a:chOff x="-26809" y="-381921"/>
            <a:chExt cx="11416810" cy="6907789"/>
          </a:xfrm>
        </p:grpSpPr>
        <p:sp>
          <p:nvSpPr>
            <p:cNvPr id="792" name="Line"/>
            <p:cNvSpPr/>
            <p:nvPr/>
          </p:nvSpPr>
          <p:spPr>
            <a:xfrm>
              <a:off x="-26810" y="-1"/>
              <a:ext cx="165592" cy="6336798"/>
            </a:xfrm>
            <a:custGeom>
              <a:avLst/>
              <a:gdLst/>
              <a:ahLst/>
              <a:cxnLst>
                <a:cxn ang="0">
                  <a:pos x="wd2" y="hd2"/>
                </a:cxn>
                <a:cxn ang="5400000">
                  <a:pos x="wd2" y="hd2"/>
                </a:cxn>
                <a:cxn ang="10800000">
                  <a:pos x="wd2" y="hd2"/>
                </a:cxn>
                <a:cxn ang="16200000">
                  <a:pos x="wd2" y="hd2"/>
                </a:cxn>
              </a:cxnLst>
              <a:rect l="0" t="0" r="r" b="b"/>
              <a:pathLst>
                <a:path w="21540" h="21597" extrusionOk="0">
                  <a:moveTo>
                    <a:pt x="3570" y="0"/>
                  </a:moveTo>
                  <a:cubicBezTo>
                    <a:pt x="2610" y="82"/>
                    <a:pt x="1650" y="163"/>
                    <a:pt x="1050" y="292"/>
                  </a:cubicBezTo>
                  <a:cubicBezTo>
                    <a:pt x="450" y="421"/>
                    <a:pt x="210" y="597"/>
                    <a:pt x="90" y="827"/>
                  </a:cubicBezTo>
                  <a:cubicBezTo>
                    <a:pt x="-30" y="1056"/>
                    <a:pt x="-30" y="1339"/>
                    <a:pt x="90" y="1597"/>
                  </a:cubicBezTo>
                  <a:cubicBezTo>
                    <a:pt x="210" y="1855"/>
                    <a:pt x="450" y="2088"/>
                    <a:pt x="690" y="2314"/>
                  </a:cubicBezTo>
                  <a:cubicBezTo>
                    <a:pt x="930" y="2540"/>
                    <a:pt x="1170" y="2761"/>
                    <a:pt x="1530" y="2949"/>
                  </a:cubicBezTo>
                  <a:cubicBezTo>
                    <a:pt x="1890" y="3138"/>
                    <a:pt x="2370" y="3295"/>
                    <a:pt x="3210" y="3493"/>
                  </a:cubicBezTo>
                  <a:cubicBezTo>
                    <a:pt x="4050" y="3691"/>
                    <a:pt x="5250" y="3930"/>
                    <a:pt x="6210" y="4153"/>
                  </a:cubicBezTo>
                  <a:cubicBezTo>
                    <a:pt x="7170" y="4377"/>
                    <a:pt x="7890" y="4584"/>
                    <a:pt x="8730" y="4807"/>
                  </a:cubicBezTo>
                  <a:cubicBezTo>
                    <a:pt x="9570" y="5031"/>
                    <a:pt x="10530" y="5270"/>
                    <a:pt x="11370" y="5486"/>
                  </a:cubicBezTo>
                  <a:cubicBezTo>
                    <a:pt x="12210" y="5703"/>
                    <a:pt x="12930" y="5898"/>
                    <a:pt x="13410" y="6115"/>
                  </a:cubicBezTo>
                  <a:cubicBezTo>
                    <a:pt x="13890" y="6332"/>
                    <a:pt x="14130" y="6571"/>
                    <a:pt x="14610" y="6820"/>
                  </a:cubicBezTo>
                  <a:cubicBezTo>
                    <a:pt x="15090" y="7068"/>
                    <a:pt x="15810" y="7326"/>
                    <a:pt x="16530" y="7577"/>
                  </a:cubicBezTo>
                  <a:cubicBezTo>
                    <a:pt x="17250" y="7829"/>
                    <a:pt x="17970" y="8074"/>
                    <a:pt x="18690" y="8307"/>
                  </a:cubicBezTo>
                  <a:cubicBezTo>
                    <a:pt x="19410" y="8539"/>
                    <a:pt x="20130" y="8759"/>
                    <a:pt x="20610" y="8995"/>
                  </a:cubicBezTo>
                  <a:cubicBezTo>
                    <a:pt x="21090" y="9231"/>
                    <a:pt x="21330" y="9483"/>
                    <a:pt x="21450" y="9728"/>
                  </a:cubicBezTo>
                  <a:cubicBezTo>
                    <a:pt x="21570" y="9973"/>
                    <a:pt x="21570" y="10212"/>
                    <a:pt x="21450" y="10460"/>
                  </a:cubicBezTo>
                  <a:cubicBezTo>
                    <a:pt x="21330" y="10709"/>
                    <a:pt x="21090" y="10967"/>
                    <a:pt x="20610" y="11206"/>
                  </a:cubicBezTo>
                  <a:cubicBezTo>
                    <a:pt x="20130" y="11445"/>
                    <a:pt x="19410" y="11665"/>
                    <a:pt x="18930" y="11866"/>
                  </a:cubicBezTo>
                  <a:cubicBezTo>
                    <a:pt x="18450" y="12067"/>
                    <a:pt x="18210" y="12249"/>
                    <a:pt x="17970" y="12476"/>
                  </a:cubicBezTo>
                  <a:cubicBezTo>
                    <a:pt x="17730" y="12702"/>
                    <a:pt x="17490" y="12973"/>
                    <a:pt x="17370" y="13249"/>
                  </a:cubicBezTo>
                  <a:cubicBezTo>
                    <a:pt x="17250" y="13526"/>
                    <a:pt x="17250" y="13809"/>
                    <a:pt x="17370" y="14042"/>
                  </a:cubicBezTo>
                  <a:cubicBezTo>
                    <a:pt x="17490" y="14274"/>
                    <a:pt x="17730" y="14457"/>
                    <a:pt x="17850" y="14692"/>
                  </a:cubicBezTo>
                  <a:cubicBezTo>
                    <a:pt x="17970" y="14928"/>
                    <a:pt x="17970" y="15217"/>
                    <a:pt x="17850" y="15466"/>
                  </a:cubicBezTo>
                  <a:cubicBezTo>
                    <a:pt x="17730" y="15714"/>
                    <a:pt x="17490" y="15922"/>
                    <a:pt x="17370" y="16148"/>
                  </a:cubicBezTo>
                  <a:cubicBezTo>
                    <a:pt x="17250" y="16374"/>
                    <a:pt x="17250" y="16620"/>
                    <a:pt x="17130" y="16859"/>
                  </a:cubicBezTo>
                  <a:cubicBezTo>
                    <a:pt x="17010" y="17098"/>
                    <a:pt x="16770" y="17330"/>
                    <a:pt x="16410" y="17554"/>
                  </a:cubicBezTo>
                  <a:cubicBezTo>
                    <a:pt x="16050" y="17777"/>
                    <a:pt x="15570" y="17991"/>
                    <a:pt x="14850" y="18211"/>
                  </a:cubicBezTo>
                  <a:cubicBezTo>
                    <a:pt x="14130" y="18431"/>
                    <a:pt x="13170" y="18657"/>
                    <a:pt x="12330" y="18874"/>
                  </a:cubicBezTo>
                  <a:cubicBezTo>
                    <a:pt x="11490" y="19091"/>
                    <a:pt x="10770" y="19299"/>
                    <a:pt x="10170" y="19506"/>
                  </a:cubicBezTo>
                  <a:cubicBezTo>
                    <a:pt x="9570" y="19714"/>
                    <a:pt x="9090" y="19921"/>
                    <a:pt x="8730" y="20135"/>
                  </a:cubicBezTo>
                  <a:cubicBezTo>
                    <a:pt x="8370" y="20349"/>
                    <a:pt x="8130" y="20569"/>
                    <a:pt x="7890" y="20748"/>
                  </a:cubicBezTo>
                  <a:cubicBezTo>
                    <a:pt x="7650" y="20927"/>
                    <a:pt x="7410" y="21066"/>
                    <a:pt x="7050" y="21185"/>
                  </a:cubicBezTo>
                  <a:cubicBezTo>
                    <a:pt x="6690" y="21304"/>
                    <a:pt x="6210" y="21405"/>
                    <a:pt x="5970" y="21471"/>
                  </a:cubicBezTo>
                  <a:cubicBezTo>
                    <a:pt x="5730" y="21537"/>
                    <a:pt x="5730" y="21569"/>
                    <a:pt x="6330" y="21584"/>
                  </a:cubicBezTo>
                  <a:cubicBezTo>
                    <a:pt x="6930" y="21600"/>
                    <a:pt x="8130" y="21600"/>
                    <a:pt x="9210" y="21591"/>
                  </a:cubicBezTo>
                  <a:cubicBezTo>
                    <a:pt x="10290" y="21581"/>
                    <a:pt x="11250" y="21562"/>
                    <a:pt x="12810" y="21518"/>
                  </a:cubicBezTo>
                  <a:cubicBezTo>
                    <a:pt x="14370" y="21474"/>
                    <a:pt x="16530" y="21405"/>
                    <a:pt x="18690" y="21336"/>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793" name="Line"/>
            <p:cNvSpPr/>
            <p:nvPr/>
          </p:nvSpPr>
          <p:spPr>
            <a:xfrm>
              <a:off x="28310" y="-43820"/>
              <a:ext cx="5867194" cy="431277"/>
            </a:xfrm>
            <a:custGeom>
              <a:avLst/>
              <a:gdLst/>
              <a:ahLst/>
              <a:cxnLst>
                <a:cxn ang="0">
                  <a:pos x="wd2" y="hd2"/>
                </a:cxn>
                <a:cxn ang="5400000">
                  <a:pos x="wd2" y="hd2"/>
                </a:cxn>
                <a:cxn ang="10800000">
                  <a:pos x="wd2" y="hd2"/>
                </a:cxn>
                <a:cxn ang="16200000">
                  <a:pos x="wd2" y="hd2"/>
                </a:cxn>
              </a:cxnLst>
              <a:rect l="0" t="0" r="r" b="b"/>
              <a:pathLst>
                <a:path w="21600" h="21577" extrusionOk="0">
                  <a:moveTo>
                    <a:pt x="0" y="1639"/>
                  </a:moveTo>
                  <a:cubicBezTo>
                    <a:pt x="183" y="1269"/>
                    <a:pt x="367" y="900"/>
                    <a:pt x="557" y="623"/>
                  </a:cubicBezTo>
                  <a:cubicBezTo>
                    <a:pt x="747" y="346"/>
                    <a:pt x="944" y="162"/>
                    <a:pt x="1172" y="69"/>
                  </a:cubicBezTo>
                  <a:cubicBezTo>
                    <a:pt x="1399" y="-23"/>
                    <a:pt x="1657" y="-23"/>
                    <a:pt x="1905" y="69"/>
                  </a:cubicBezTo>
                  <a:cubicBezTo>
                    <a:pt x="2153" y="162"/>
                    <a:pt x="2391" y="346"/>
                    <a:pt x="2629" y="485"/>
                  </a:cubicBezTo>
                  <a:cubicBezTo>
                    <a:pt x="2866" y="623"/>
                    <a:pt x="3104" y="715"/>
                    <a:pt x="3301" y="808"/>
                  </a:cubicBezTo>
                  <a:cubicBezTo>
                    <a:pt x="3498" y="900"/>
                    <a:pt x="3654" y="992"/>
                    <a:pt x="3872" y="1085"/>
                  </a:cubicBezTo>
                  <a:cubicBezTo>
                    <a:pt x="4089" y="1177"/>
                    <a:pt x="4368" y="1269"/>
                    <a:pt x="4643" y="1362"/>
                  </a:cubicBezTo>
                  <a:cubicBezTo>
                    <a:pt x="4918" y="1454"/>
                    <a:pt x="5189" y="1546"/>
                    <a:pt x="5434" y="1685"/>
                  </a:cubicBezTo>
                  <a:cubicBezTo>
                    <a:pt x="5678" y="1823"/>
                    <a:pt x="5896" y="2008"/>
                    <a:pt x="6140" y="2146"/>
                  </a:cubicBezTo>
                  <a:cubicBezTo>
                    <a:pt x="6385" y="2285"/>
                    <a:pt x="6657" y="2377"/>
                    <a:pt x="6932" y="2469"/>
                  </a:cubicBezTo>
                  <a:cubicBezTo>
                    <a:pt x="7207" y="2562"/>
                    <a:pt x="7485" y="2654"/>
                    <a:pt x="7750" y="2746"/>
                  </a:cubicBezTo>
                  <a:cubicBezTo>
                    <a:pt x="8015" y="2839"/>
                    <a:pt x="8266" y="2931"/>
                    <a:pt x="8535" y="2977"/>
                  </a:cubicBezTo>
                  <a:cubicBezTo>
                    <a:pt x="8803" y="3023"/>
                    <a:pt x="9088" y="3023"/>
                    <a:pt x="9343" y="3023"/>
                  </a:cubicBezTo>
                  <a:cubicBezTo>
                    <a:pt x="9598" y="3023"/>
                    <a:pt x="9822" y="3023"/>
                    <a:pt x="10087" y="3069"/>
                  </a:cubicBezTo>
                  <a:cubicBezTo>
                    <a:pt x="10352" y="3115"/>
                    <a:pt x="10657" y="3208"/>
                    <a:pt x="10953" y="3254"/>
                  </a:cubicBezTo>
                  <a:cubicBezTo>
                    <a:pt x="11248" y="3300"/>
                    <a:pt x="11534" y="3300"/>
                    <a:pt x="11819" y="3300"/>
                  </a:cubicBezTo>
                  <a:cubicBezTo>
                    <a:pt x="12104" y="3300"/>
                    <a:pt x="12389" y="3300"/>
                    <a:pt x="12671" y="3254"/>
                  </a:cubicBezTo>
                  <a:cubicBezTo>
                    <a:pt x="12953" y="3208"/>
                    <a:pt x="13232" y="3115"/>
                    <a:pt x="13497" y="3069"/>
                  </a:cubicBezTo>
                  <a:cubicBezTo>
                    <a:pt x="13762" y="3023"/>
                    <a:pt x="14013" y="3023"/>
                    <a:pt x="14268" y="2977"/>
                  </a:cubicBezTo>
                  <a:cubicBezTo>
                    <a:pt x="14522" y="2931"/>
                    <a:pt x="14780" y="2839"/>
                    <a:pt x="15059" y="2792"/>
                  </a:cubicBezTo>
                  <a:cubicBezTo>
                    <a:pt x="15337" y="2746"/>
                    <a:pt x="15636" y="2746"/>
                    <a:pt x="15932" y="2746"/>
                  </a:cubicBezTo>
                  <a:cubicBezTo>
                    <a:pt x="16227" y="2746"/>
                    <a:pt x="16519" y="2746"/>
                    <a:pt x="16808" y="2839"/>
                  </a:cubicBezTo>
                  <a:cubicBezTo>
                    <a:pt x="17097" y="2931"/>
                    <a:pt x="17382" y="3115"/>
                    <a:pt x="17630" y="3346"/>
                  </a:cubicBezTo>
                  <a:cubicBezTo>
                    <a:pt x="17878" y="3577"/>
                    <a:pt x="18088" y="3854"/>
                    <a:pt x="18326" y="4362"/>
                  </a:cubicBezTo>
                  <a:cubicBezTo>
                    <a:pt x="18564" y="4869"/>
                    <a:pt x="18829" y="5608"/>
                    <a:pt x="19070" y="6346"/>
                  </a:cubicBezTo>
                  <a:cubicBezTo>
                    <a:pt x="19311" y="7085"/>
                    <a:pt x="19528" y="7823"/>
                    <a:pt x="19742" y="8654"/>
                  </a:cubicBezTo>
                  <a:cubicBezTo>
                    <a:pt x="19956" y="9485"/>
                    <a:pt x="20167" y="10408"/>
                    <a:pt x="20354" y="11423"/>
                  </a:cubicBezTo>
                  <a:cubicBezTo>
                    <a:pt x="20540" y="12439"/>
                    <a:pt x="20703" y="13546"/>
                    <a:pt x="20873" y="14931"/>
                  </a:cubicBezTo>
                  <a:cubicBezTo>
                    <a:pt x="21043" y="16315"/>
                    <a:pt x="21220" y="17977"/>
                    <a:pt x="21342" y="19131"/>
                  </a:cubicBezTo>
                  <a:cubicBezTo>
                    <a:pt x="21464" y="20285"/>
                    <a:pt x="21532" y="20931"/>
                    <a:pt x="21600" y="2157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794" name="Line"/>
            <p:cNvSpPr/>
            <p:nvPr/>
          </p:nvSpPr>
          <p:spPr>
            <a:xfrm>
              <a:off x="150082" y="5928079"/>
              <a:ext cx="5471002" cy="470483"/>
            </a:xfrm>
            <a:custGeom>
              <a:avLst/>
              <a:gdLst/>
              <a:ahLst/>
              <a:cxnLst>
                <a:cxn ang="0">
                  <a:pos x="wd2" y="hd2"/>
                </a:cxn>
                <a:cxn ang="5400000">
                  <a:pos x="wd2" y="hd2"/>
                </a:cxn>
                <a:cxn ang="10800000">
                  <a:pos x="wd2" y="hd2"/>
                </a:cxn>
                <a:cxn ang="16200000">
                  <a:pos x="wd2" y="hd2"/>
                </a:cxn>
              </a:cxnLst>
              <a:rect l="0" t="0" r="r" b="b"/>
              <a:pathLst>
                <a:path w="21595" h="21600" extrusionOk="0">
                  <a:moveTo>
                    <a:pt x="0" y="18296"/>
                  </a:moveTo>
                  <a:cubicBezTo>
                    <a:pt x="291" y="18381"/>
                    <a:pt x="583" y="18466"/>
                    <a:pt x="852" y="18593"/>
                  </a:cubicBezTo>
                  <a:cubicBezTo>
                    <a:pt x="1122" y="18720"/>
                    <a:pt x="1369" y="18889"/>
                    <a:pt x="1635" y="19101"/>
                  </a:cubicBezTo>
                  <a:cubicBezTo>
                    <a:pt x="1901" y="19313"/>
                    <a:pt x="2185" y="19567"/>
                    <a:pt x="2447" y="19821"/>
                  </a:cubicBezTo>
                  <a:cubicBezTo>
                    <a:pt x="2709" y="20075"/>
                    <a:pt x="2949" y="20329"/>
                    <a:pt x="3197" y="20499"/>
                  </a:cubicBezTo>
                  <a:cubicBezTo>
                    <a:pt x="3445" y="20668"/>
                    <a:pt x="3700" y="20753"/>
                    <a:pt x="3984" y="20795"/>
                  </a:cubicBezTo>
                  <a:cubicBezTo>
                    <a:pt x="4268" y="20838"/>
                    <a:pt x="4581" y="20838"/>
                    <a:pt x="4898" y="20838"/>
                  </a:cubicBezTo>
                  <a:cubicBezTo>
                    <a:pt x="5214" y="20838"/>
                    <a:pt x="5535" y="20838"/>
                    <a:pt x="5830" y="20880"/>
                  </a:cubicBezTo>
                  <a:cubicBezTo>
                    <a:pt x="6125" y="20922"/>
                    <a:pt x="6394" y="21007"/>
                    <a:pt x="6664" y="21134"/>
                  </a:cubicBezTo>
                  <a:cubicBezTo>
                    <a:pt x="6933" y="21261"/>
                    <a:pt x="7202" y="21431"/>
                    <a:pt x="7476" y="21515"/>
                  </a:cubicBezTo>
                  <a:cubicBezTo>
                    <a:pt x="7749" y="21600"/>
                    <a:pt x="8025" y="21600"/>
                    <a:pt x="8324" y="21600"/>
                  </a:cubicBezTo>
                  <a:cubicBezTo>
                    <a:pt x="8623" y="21600"/>
                    <a:pt x="8943" y="21600"/>
                    <a:pt x="9263" y="21600"/>
                  </a:cubicBezTo>
                  <a:cubicBezTo>
                    <a:pt x="9584" y="21600"/>
                    <a:pt x="9904" y="21600"/>
                    <a:pt x="10206" y="21558"/>
                  </a:cubicBezTo>
                  <a:cubicBezTo>
                    <a:pt x="10509" y="21515"/>
                    <a:pt x="10793" y="21431"/>
                    <a:pt x="11073" y="21388"/>
                  </a:cubicBezTo>
                  <a:cubicBezTo>
                    <a:pt x="11353" y="21346"/>
                    <a:pt x="11630" y="21346"/>
                    <a:pt x="11925" y="21346"/>
                  </a:cubicBezTo>
                  <a:cubicBezTo>
                    <a:pt x="12220" y="21346"/>
                    <a:pt x="12533" y="21346"/>
                    <a:pt x="12821" y="21304"/>
                  </a:cubicBezTo>
                  <a:cubicBezTo>
                    <a:pt x="13109" y="21261"/>
                    <a:pt x="13371" y="21176"/>
                    <a:pt x="13629" y="21049"/>
                  </a:cubicBezTo>
                  <a:cubicBezTo>
                    <a:pt x="13888" y="20922"/>
                    <a:pt x="14143" y="20753"/>
                    <a:pt x="14387" y="20626"/>
                  </a:cubicBezTo>
                  <a:cubicBezTo>
                    <a:pt x="14631" y="20499"/>
                    <a:pt x="14864" y="20414"/>
                    <a:pt x="15108" y="20329"/>
                  </a:cubicBezTo>
                  <a:cubicBezTo>
                    <a:pt x="15352" y="20245"/>
                    <a:pt x="15606" y="20160"/>
                    <a:pt x="15865" y="20075"/>
                  </a:cubicBezTo>
                  <a:cubicBezTo>
                    <a:pt x="16124" y="19991"/>
                    <a:pt x="16386" y="19906"/>
                    <a:pt x="16659" y="19864"/>
                  </a:cubicBezTo>
                  <a:cubicBezTo>
                    <a:pt x="16932" y="19821"/>
                    <a:pt x="17216" y="19821"/>
                    <a:pt x="17507" y="19779"/>
                  </a:cubicBezTo>
                  <a:cubicBezTo>
                    <a:pt x="17799" y="19736"/>
                    <a:pt x="18097" y="19652"/>
                    <a:pt x="18356" y="19482"/>
                  </a:cubicBezTo>
                  <a:cubicBezTo>
                    <a:pt x="18614" y="19313"/>
                    <a:pt x="18833" y="19059"/>
                    <a:pt x="19029" y="18762"/>
                  </a:cubicBezTo>
                  <a:cubicBezTo>
                    <a:pt x="19226" y="18466"/>
                    <a:pt x="19401" y="18127"/>
                    <a:pt x="19572" y="17576"/>
                  </a:cubicBezTo>
                  <a:cubicBezTo>
                    <a:pt x="19743" y="17026"/>
                    <a:pt x="19910" y="16264"/>
                    <a:pt x="20089" y="15078"/>
                  </a:cubicBezTo>
                  <a:cubicBezTo>
                    <a:pt x="20267" y="13892"/>
                    <a:pt x="20457" y="12282"/>
                    <a:pt x="20628" y="10673"/>
                  </a:cubicBezTo>
                  <a:cubicBezTo>
                    <a:pt x="20799" y="9064"/>
                    <a:pt x="20952" y="7454"/>
                    <a:pt x="21083" y="6014"/>
                  </a:cubicBezTo>
                  <a:cubicBezTo>
                    <a:pt x="21214" y="4574"/>
                    <a:pt x="21323" y="3304"/>
                    <a:pt x="21392" y="2414"/>
                  </a:cubicBezTo>
                  <a:cubicBezTo>
                    <a:pt x="21462" y="1525"/>
                    <a:pt x="21491" y="1016"/>
                    <a:pt x="21520" y="635"/>
                  </a:cubicBezTo>
                  <a:cubicBezTo>
                    <a:pt x="21549" y="254"/>
                    <a:pt x="21578" y="0"/>
                    <a:pt x="21589" y="0"/>
                  </a:cubicBezTo>
                  <a:cubicBezTo>
                    <a:pt x="21600" y="0"/>
                    <a:pt x="21593" y="254"/>
                    <a:pt x="21585" y="508"/>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795" name="Line"/>
            <p:cNvSpPr/>
            <p:nvPr/>
          </p:nvSpPr>
          <p:spPr>
            <a:xfrm>
              <a:off x="5721897" y="225565"/>
              <a:ext cx="488877" cy="5905398"/>
            </a:xfrm>
            <a:custGeom>
              <a:avLst/>
              <a:gdLst/>
              <a:ahLst/>
              <a:cxnLst>
                <a:cxn ang="0">
                  <a:pos x="wd2" y="hd2"/>
                </a:cxn>
                <a:cxn ang="5400000">
                  <a:pos x="wd2" y="hd2"/>
                </a:cxn>
                <a:cxn ang="10800000">
                  <a:pos x="wd2" y="hd2"/>
                </a:cxn>
                <a:cxn ang="16200000">
                  <a:pos x="wd2" y="hd2"/>
                </a:cxn>
              </a:cxnLst>
              <a:rect l="0" t="0" r="r" b="b"/>
              <a:pathLst>
                <a:path w="21516" h="21585" extrusionOk="0">
                  <a:moveTo>
                    <a:pt x="7640" y="653"/>
                  </a:moveTo>
                  <a:cubicBezTo>
                    <a:pt x="7721" y="875"/>
                    <a:pt x="7803" y="1098"/>
                    <a:pt x="7843" y="1354"/>
                  </a:cubicBezTo>
                  <a:cubicBezTo>
                    <a:pt x="7884" y="1610"/>
                    <a:pt x="7884" y="1900"/>
                    <a:pt x="7924" y="2153"/>
                  </a:cubicBezTo>
                  <a:cubicBezTo>
                    <a:pt x="7965" y="2406"/>
                    <a:pt x="8046" y="2622"/>
                    <a:pt x="8087" y="2865"/>
                  </a:cubicBezTo>
                  <a:cubicBezTo>
                    <a:pt x="8127" y="3108"/>
                    <a:pt x="8127" y="3377"/>
                    <a:pt x="8127" y="3650"/>
                  </a:cubicBezTo>
                  <a:cubicBezTo>
                    <a:pt x="8127" y="3924"/>
                    <a:pt x="8127" y="4200"/>
                    <a:pt x="8087" y="4450"/>
                  </a:cubicBezTo>
                  <a:cubicBezTo>
                    <a:pt x="8046" y="4699"/>
                    <a:pt x="7965" y="4922"/>
                    <a:pt x="7884" y="5124"/>
                  </a:cubicBezTo>
                  <a:cubicBezTo>
                    <a:pt x="7803" y="5326"/>
                    <a:pt x="7721" y="5508"/>
                    <a:pt x="7640" y="5707"/>
                  </a:cubicBezTo>
                  <a:cubicBezTo>
                    <a:pt x="7559" y="5906"/>
                    <a:pt x="7478" y="6122"/>
                    <a:pt x="7275" y="6355"/>
                  </a:cubicBezTo>
                  <a:cubicBezTo>
                    <a:pt x="7072" y="6587"/>
                    <a:pt x="6747" y="6837"/>
                    <a:pt x="6503" y="7059"/>
                  </a:cubicBezTo>
                  <a:cubicBezTo>
                    <a:pt x="6260" y="7282"/>
                    <a:pt x="6097" y="7477"/>
                    <a:pt x="6016" y="7703"/>
                  </a:cubicBezTo>
                  <a:cubicBezTo>
                    <a:pt x="5935" y="7929"/>
                    <a:pt x="5935" y="8186"/>
                    <a:pt x="5854" y="8411"/>
                  </a:cubicBezTo>
                  <a:cubicBezTo>
                    <a:pt x="5773" y="8637"/>
                    <a:pt x="5610" y="8833"/>
                    <a:pt x="5448" y="9039"/>
                  </a:cubicBezTo>
                  <a:cubicBezTo>
                    <a:pt x="5285" y="9244"/>
                    <a:pt x="5123" y="9460"/>
                    <a:pt x="5001" y="9683"/>
                  </a:cubicBezTo>
                  <a:cubicBezTo>
                    <a:pt x="4879" y="9905"/>
                    <a:pt x="4798" y="10134"/>
                    <a:pt x="4717" y="10387"/>
                  </a:cubicBezTo>
                  <a:cubicBezTo>
                    <a:pt x="4636" y="10640"/>
                    <a:pt x="4555" y="10917"/>
                    <a:pt x="4433" y="11187"/>
                  </a:cubicBezTo>
                  <a:cubicBezTo>
                    <a:pt x="4311" y="11456"/>
                    <a:pt x="4149" y="11719"/>
                    <a:pt x="4027" y="11972"/>
                  </a:cubicBezTo>
                  <a:cubicBezTo>
                    <a:pt x="3905" y="12225"/>
                    <a:pt x="3824" y="12468"/>
                    <a:pt x="3783" y="12727"/>
                  </a:cubicBezTo>
                  <a:cubicBezTo>
                    <a:pt x="3743" y="12987"/>
                    <a:pt x="3743" y="13264"/>
                    <a:pt x="3702" y="13520"/>
                  </a:cubicBezTo>
                  <a:cubicBezTo>
                    <a:pt x="3661" y="13776"/>
                    <a:pt x="3580" y="14012"/>
                    <a:pt x="3540" y="14268"/>
                  </a:cubicBezTo>
                  <a:cubicBezTo>
                    <a:pt x="3499" y="14525"/>
                    <a:pt x="3499" y="14801"/>
                    <a:pt x="3499" y="15061"/>
                  </a:cubicBezTo>
                  <a:cubicBezTo>
                    <a:pt x="3499" y="15320"/>
                    <a:pt x="3499" y="15563"/>
                    <a:pt x="3377" y="15799"/>
                  </a:cubicBezTo>
                  <a:cubicBezTo>
                    <a:pt x="3255" y="16035"/>
                    <a:pt x="3012" y="16264"/>
                    <a:pt x="2809" y="16487"/>
                  </a:cubicBezTo>
                  <a:cubicBezTo>
                    <a:pt x="2606" y="16710"/>
                    <a:pt x="2443" y="16925"/>
                    <a:pt x="2281" y="17148"/>
                  </a:cubicBezTo>
                  <a:cubicBezTo>
                    <a:pt x="2118" y="17370"/>
                    <a:pt x="1956" y="17600"/>
                    <a:pt x="1875" y="17856"/>
                  </a:cubicBezTo>
                  <a:cubicBezTo>
                    <a:pt x="1794" y="18112"/>
                    <a:pt x="1794" y="18395"/>
                    <a:pt x="1753" y="18632"/>
                  </a:cubicBezTo>
                  <a:cubicBezTo>
                    <a:pt x="1712" y="18868"/>
                    <a:pt x="1631" y="19056"/>
                    <a:pt x="1469" y="19259"/>
                  </a:cubicBezTo>
                  <a:cubicBezTo>
                    <a:pt x="1306" y="19461"/>
                    <a:pt x="1063" y="19677"/>
                    <a:pt x="779" y="19876"/>
                  </a:cubicBezTo>
                  <a:cubicBezTo>
                    <a:pt x="494" y="20075"/>
                    <a:pt x="170" y="20257"/>
                    <a:pt x="48" y="20442"/>
                  </a:cubicBezTo>
                  <a:cubicBezTo>
                    <a:pt x="-74" y="20628"/>
                    <a:pt x="7" y="20816"/>
                    <a:pt x="616" y="20985"/>
                  </a:cubicBezTo>
                  <a:cubicBezTo>
                    <a:pt x="1225" y="21154"/>
                    <a:pt x="2362" y="21302"/>
                    <a:pt x="3499" y="21400"/>
                  </a:cubicBezTo>
                  <a:cubicBezTo>
                    <a:pt x="4636" y="21498"/>
                    <a:pt x="5773" y="21545"/>
                    <a:pt x="6544" y="21568"/>
                  </a:cubicBezTo>
                  <a:cubicBezTo>
                    <a:pt x="7315" y="21592"/>
                    <a:pt x="7721" y="21592"/>
                    <a:pt x="8249" y="21558"/>
                  </a:cubicBezTo>
                  <a:cubicBezTo>
                    <a:pt x="8777" y="21525"/>
                    <a:pt x="9427" y="21457"/>
                    <a:pt x="10158" y="21329"/>
                  </a:cubicBezTo>
                  <a:cubicBezTo>
                    <a:pt x="10888" y="21201"/>
                    <a:pt x="11700" y="21012"/>
                    <a:pt x="12309" y="20823"/>
                  </a:cubicBezTo>
                  <a:cubicBezTo>
                    <a:pt x="12918" y="20634"/>
                    <a:pt x="13324" y="20446"/>
                    <a:pt x="13771" y="20226"/>
                  </a:cubicBezTo>
                  <a:cubicBezTo>
                    <a:pt x="14218" y="20007"/>
                    <a:pt x="14705" y="19758"/>
                    <a:pt x="15233" y="19505"/>
                  </a:cubicBezTo>
                  <a:cubicBezTo>
                    <a:pt x="15761" y="19252"/>
                    <a:pt x="16329" y="18996"/>
                    <a:pt x="16816" y="18733"/>
                  </a:cubicBezTo>
                  <a:cubicBezTo>
                    <a:pt x="17303" y="18470"/>
                    <a:pt x="17709" y="18200"/>
                    <a:pt x="18034" y="17961"/>
                  </a:cubicBezTo>
                  <a:cubicBezTo>
                    <a:pt x="18359" y="17721"/>
                    <a:pt x="18603" y="17512"/>
                    <a:pt x="18887" y="17283"/>
                  </a:cubicBezTo>
                  <a:cubicBezTo>
                    <a:pt x="19171" y="17054"/>
                    <a:pt x="19496" y="16804"/>
                    <a:pt x="19740" y="16551"/>
                  </a:cubicBezTo>
                  <a:cubicBezTo>
                    <a:pt x="19983" y="16298"/>
                    <a:pt x="20146" y="16042"/>
                    <a:pt x="20308" y="15779"/>
                  </a:cubicBezTo>
                  <a:cubicBezTo>
                    <a:pt x="20470" y="15516"/>
                    <a:pt x="20633" y="15246"/>
                    <a:pt x="20755" y="14980"/>
                  </a:cubicBezTo>
                  <a:cubicBezTo>
                    <a:pt x="20876" y="14713"/>
                    <a:pt x="20958" y="14450"/>
                    <a:pt x="20998" y="14184"/>
                  </a:cubicBezTo>
                  <a:cubicBezTo>
                    <a:pt x="21039" y="13918"/>
                    <a:pt x="21039" y="13648"/>
                    <a:pt x="21039" y="13365"/>
                  </a:cubicBezTo>
                  <a:cubicBezTo>
                    <a:pt x="21039" y="13081"/>
                    <a:pt x="21039" y="12785"/>
                    <a:pt x="21079" y="12518"/>
                  </a:cubicBezTo>
                  <a:cubicBezTo>
                    <a:pt x="21120" y="12252"/>
                    <a:pt x="21201" y="12016"/>
                    <a:pt x="21242" y="11763"/>
                  </a:cubicBezTo>
                  <a:cubicBezTo>
                    <a:pt x="21282" y="11510"/>
                    <a:pt x="21282" y="11240"/>
                    <a:pt x="21323" y="10994"/>
                  </a:cubicBezTo>
                  <a:cubicBezTo>
                    <a:pt x="21364" y="10748"/>
                    <a:pt x="21445" y="10526"/>
                    <a:pt x="21485" y="10269"/>
                  </a:cubicBezTo>
                  <a:cubicBezTo>
                    <a:pt x="21526" y="10013"/>
                    <a:pt x="21526" y="9723"/>
                    <a:pt x="21485" y="9467"/>
                  </a:cubicBezTo>
                  <a:cubicBezTo>
                    <a:pt x="21445" y="9211"/>
                    <a:pt x="21364" y="8988"/>
                    <a:pt x="21242" y="8769"/>
                  </a:cubicBezTo>
                  <a:cubicBezTo>
                    <a:pt x="21120" y="8550"/>
                    <a:pt x="20958" y="8334"/>
                    <a:pt x="20714" y="8122"/>
                  </a:cubicBezTo>
                  <a:cubicBezTo>
                    <a:pt x="20470" y="7909"/>
                    <a:pt x="20146" y="7700"/>
                    <a:pt x="19983" y="7454"/>
                  </a:cubicBezTo>
                  <a:cubicBezTo>
                    <a:pt x="19821" y="7208"/>
                    <a:pt x="19821" y="6925"/>
                    <a:pt x="19740" y="6695"/>
                  </a:cubicBezTo>
                  <a:cubicBezTo>
                    <a:pt x="19658" y="6466"/>
                    <a:pt x="19496" y="6291"/>
                    <a:pt x="19334" y="6115"/>
                  </a:cubicBezTo>
                  <a:cubicBezTo>
                    <a:pt x="19171" y="5940"/>
                    <a:pt x="19009" y="5765"/>
                    <a:pt x="18887" y="5566"/>
                  </a:cubicBezTo>
                  <a:cubicBezTo>
                    <a:pt x="18765" y="5367"/>
                    <a:pt x="18684" y="5144"/>
                    <a:pt x="18603" y="4922"/>
                  </a:cubicBezTo>
                  <a:cubicBezTo>
                    <a:pt x="18521" y="4699"/>
                    <a:pt x="18440" y="4477"/>
                    <a:pt x="18440" y="4261"/>
                  </a:cubicBezTo>
                  <a:cubicBezTo>
                    <a:pt x="18440" y="4045"/>
                    <a:pt x="18521" y="3836"/>
                    <a:pt x="18562" y="3610"/>
                  </a:cubicBezTo>
                  <a:cubicBezTo>
                    <a:pt x="18603" y="3384"/>
                    <a:pt x="18603" y="3141"/>
                    <a:pt x="18603" y="2888"/>
                  </a:cubicBezTo>
                  <a:cubicBezTo>
                    <a:pt x="18603" y="2636"/>
                    <a:pt x="18603" y="2373"/>
                    <a:pt x="18684" y="2133"/>
                  </a:cubicBezTo>
                  <a:cubicBezTo>
                    <a:pt x="18765" y="1894"/>
                    <a:pt x="18927" y="1678"/>
                    <a:pt x="18927" y="1479"/>
                  </a:cubicBezTo>
                  <a:cubicBezTo>
                    <a:pt x="18927" y="1280"/>
                    <a:pt x="18765" y="1098"/>
                    <a:pt x="18278" y="929"/>
                  </a:cubicBezTo>
                  <a:cubicBezTo>
                    <a:pt x="17791" y="761"/>
                    <a:pt x="16979" y="606"/>
                    <a:pt x="16329" y="478"/>
                  </a:cubicBezTo>
                  <a:cubicBezTo>
                    <a:pt x="15679" y="349"/>
                    <a:pt x="15192" y="248"/>
                    <a:pt x="14664" y="174"/>
                  </a:cubicBezTo>
                  <a:cubicBezTo>
                    <a:pt x="14137" y="100"/>
                    <a:pt x="13568" y="53"/>
                    <a:pt x="13000" y="26"/>
                  </a:cubicBezTo>
                  <a:cubicBezTo>
                    <a:pt x="12431" y="-1"/>
                    <a:pt x="11863" y="-8"/>
                    <a:pt x="11254" y="12"/>
                  </a:cubicBezTo>
                  <a:cubicBezTo>
                    <a:pt x="10645" y="32"/>
                    <a:pt x="9995" y="80"/>
                    <a:pt x="9508" y="174"/>
                  </a:cubicBezTo>
                  <a:cubicBezTo>
                    <a:pt x="9021" y="268"/>
                    <a:pt x="8696" y="410"/>
                    <a:pt x="8534" y="515"/>
                  </a:cubicBezTo>
                  <a:cubicBezTo>
                    <a:pt x="8371" y="619"/>
                    <a:pt x="8371" y="687"/>
                    <a:pt x="8331" y="737"/>
                  </a:cubicBezTo>
                  <a:cubicBezTo>
                    <a:pt x="8290" y="788"/>
                    <a:pt x="8209" y="821"/>
                    <a:pt x="8249" y="845"/>
                  </a:cubicBezTo>
                  <a:cubicBezTo>
                    <a:pt x="8290" y="869"/>
                    <a:pt x="8452" y="882"/>
                    <a:pt x="8615" y="896"/>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796" name="Line"/>
            <p:cNvSpPr/>
            <p:nvPr/>
          </p:nvSpPr>
          <p:spPr>
            <a:xfrm>
              <a:off x="6116907" y="-196113"/>
              <a:ext cx="4871865" cy="600175"/>
            </a:xfrm>
            <a:custGeom>
              <a:avLst/>
              <a:gdLst/>
              <a:ahLst/>
              <a:cxnLst>
                <a:cxn ang="0">
                  <a:pos x="wd2" y="hd2"/>
                </a:cxn>
                <a:cxn ang="5400000">
                  <a:pos x="wd2" y="hd2"/>
                </a:cxn>
                <a:cxn ang="10800000">
                  <a:pos x="wd2" y="hd2"/>
                </a:cxn>
                <a:cxn ang="16200000">
                  <a:pos x="wd2" y="hd2"/>
                </a:cxn>
              </a:cxnLst>
              <a:rect l="0" t="0" r="r" b="b"/>
              <a:pathLst>
                <a:path w="21596" h="21553" extrusionOk="0">
                  <a:moveTo>
                    <a:pt x="0" y="21553"/>
                  </a:moveTo>
                  <a:cubicBezTo>
                    <a:pt x="82" y="20294"/>
                    <a:pt x="164" y="19035"/>
                    <a:pt x="262" y="17843"/>
                  </a:cubicBezTo>
                  <a:cubicBezTo>
                    <a:pt x="360" y="16650"/>
                    <a:pt x="474" y="15524"/>
                    <a:pt x="601" y="14397"/>
                  </a:cubicBezTo>
                  <a:cubicBezTo>
                    <a:pt x="728" y="13271"/>
                    <a:pt x="867" y="12144"/>
                    <a:pt x="1022" y="11084"/>
                  </a:cubicBezTo>
                  <a:cubicBezTo>
                    <a:pt x="1178" y="10024"/>
                    <a:pt x="1349" y="9030"/>
                    <a:pt x="1493" y="8335"/>
                  </a:cubicBezTo>
                  <a:cubicBezTo>
                    <a:pt x="1636" y="7639"/>
                    <a:pt x="1750" y="7241"/>
                    <a:pt x="1897" y="6943"/>
                  </a:cubicBezTo>
                  <a:cubicBezTo>
                    <a:pt x="2045" y="6645"/>
                    <a:pt x="2225" y="6446"/>
                    <a:pt x="2445" y="6314"/>
                  </a:cubicBezTo>
                  <a:cubicBezTo>
                    <a:pt x="2666" y="6181"/>
                    <a:pt x="2928" y="6115"/>
                    <a:pt x="3222" y="6082"/>
                  </a:cubicBezTo>
                  <a:cubicBezTo>
                    <a:pt x="3517" y="6049"/>
                    <a:pt x="3844" y="6049"/>
                    <a:pt x="4179" y="6049"/>
                  </a:cubicBezTo>
                  <a:cubicBezTo>
                    <a:pt x="4515" y="6049"/>
                    <a:pt x="4858" y="6049"/>
                    <a:pt x="5165" y="6082"/>
                  </a:cubicBezTo>
                  <a:cubicBezTo>
                    <a:pt x="5472" y="6115"/>
                    <a:pt x="5741" y="6181"/>
                    <a:pt x="6028" y="6281"/>
                  </a:cubicBezTo>
                  <a:cubicBezTo>
                    <a:pt x="6314" y="6380"/>
                    <a:pt x="6617" y="6513"/>
                    <a:pt x="6936" y="6612"/>
                  </a:cubicBezTo>
                  <a:cubicBezTo>
                    <a:pt x="7255" y="6711"/>
                    <a:pt x="7590" y="6778"/>
                    <a:pt x="7933" y="6844"/>
                  </a:cubicBezTo>
                  <a:cubicBezTo>
                    <a:pt x="8277" y="6910"/>
                    <a:pt x="8629" y="6976"/>
                    <a:pt x="8960" y="7009"/>
                  </a:cubicBezTo>
                  <a:cubicBezTo>
                    <a:pt x="9291" y="7043"/>
                    <a:pt x="9602" y="7043"/>
                    <a:pt x="9904" y="6976"/>
                  </a:cubicBezTo>
                  <a:cubicBezTo>
                    <a:pt x="10207" y="6910"/>
                    <a:pt x="10501" y="6778"/>
                    <a:pt x="10808" y="6645"/>
                  </a:cubicBezTo>
                  <a:cubicBezTo>
                    <a:pt x="11115" y="6513"/>
                    <a:pt x="11434" y="6380"/>
                    <a:pt x="11716" y="6247"/>
                  </a:cubicBezTo>
                  <a:cubicBezTo>
                    <a:pt x="11998" y="6115"/>
                    <a:pt x="12244" y="5982"/>
                    <a:pt x="12501" y="5850"/>
                  </a:cubicBezTo>
                  <a:cubicBezTo>
                    <a:pt x="12759" y="5717"/>
                    <a:pt x="13029" y="5585"/>
                    <a:pt x="13311" y="5452"/>
                  </a:cubicBezTo>
                  <a:cubicBezTo>
                    <a:pt x="13593" y="5320"/>
                    <a:pt x="13887" y="5187"/>
                    <a:pt x="14182" y="5022"/>
                  </a:cubicBezTo>
                  <a:cubicBezTo>
                    <a:pt x="14476" y="4856"/>
                    <a:pt x="14771" y="4657"/>
                    <a:pt x="15057" y="4492"/>
                  </a:cubicBezTo>
                  <a:cubicBezTo>
                    <a:pt x="15343" y="4326"/>
                    <a:pt x="15621" y="4193"/>
                    <a:pt x="15879" y="4028"/>
                  </a:cubicBezTo>
                  <a:cubicBezTo>
                    <a:pt x="16137" y="3862"/>
                    <a:pt x="16374" y="3663"/>
                    <a:pt x="16619" y="3498"/>
                  </a:cubicBezTo>
                  <a:cubicBezTo>
                    <a:pt x="16865" y="3332"/>
                    <a:pt x="17118" y="3200"/>
                    <a:pt x="17368" y="3067"/>
                  </a:cubicBezTo>
                  <a:cubicBezTo>
                    <a:pt x="17617" y="2935"/>
                    <a:pt x="17862" y="2802"/>
                    <a:pt x="18087" y="2636"/>
                  </a:cubicBezTo>
                  <a:cubicBezTo>
                    <a:pt x="18312" y="2471"/>
                    <a:pt x="18517" y="2272"/>
                    <a:pt x="18733" y="2040"/>
                  </a:cubicBezTo>
                  <a:cubicBezTo>
                    <a:pt x="18950" y="1808"/>
                    <a:pt x="19179" y="1543"/>
                    <a:pt x="19408" y="1311"/>
                  </a:cubicBezTo>
                  <a:cubicBezTo>
                    <a:pt x="19637" y="1079"/>
                    <a:pt x="19866" y="881"/>
                    <a:pt x="20066" y="715"/>
                  </a:cubicBezTo>
                  <a:cubicBezTo>
                    <a:pt x="20267" y="549"/>
                    <a:pt x="20439" y="417"/>
                    <a:pt x="20631" y="317"/>
                  </a:cubicBezTo>
                  <a:cubicBezTo>
                    <a:pt x="20823" y="218"/>
                    <a:pt x="21036" y="152"/>
                    <a:pt x="21183" y="119"/>
                  </a:cubicBezTo>
                  <a:cubicBezTo>
                    <a:pt x="21330" y="86"/>
                    <a:pt x="21412" y="86"/>
                    <a:pt x="21477" y="52"/>
                  </a:cubicBezTo>
                  <a:cubicBezTo>
                    <a:pt x="21543" y="19"/>
                    <a:pt x="21592" y="-47"/>
                    <a:pt x="21596" y="52"/>
                  </a:cubicBezTo>
                  <a:cubicBezTo>
                    <a:pt x="21600" y="152"/>
                    <a:pt x="21559" y="417"/>
                    <a:pt x="21518" y="682"/>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797" name="Line"/>
            <p:cNvSpPr/>
            <p:nvPr/>
          </p:nvSpPr>
          <p:spPr>
            <a:xfrm>
              <a:off x="6006205" y="6022175"/>
              <a:ext cx="5064607" cy="5036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9" y="237"/>
                    <a:pt x="157" y="475"/>
                    <a:pt x="216" y="1068"/>
                  </a:cubicBezTo>
                  <a:cubicBezTo>
                    <a:pt x="275" y="1662"/>
                    <a:pt x="315" y="2611"/>
                    <a:pt x="378" y="3560"/>
                  </a:cubicBezTo>
                  <a:cubicBezTo>
                    <a:pt x="441" y="4510"/>
                    <a:pt x="527" y="5459"/>
                    <a:pt x="669" y="6369"/>
                  </a:cubicBezTo>
                  <a:cubicBezTo>
                    <a:pt x="810" y="7279"/>
                    <a:pt x="1007" y="8149"/>
                    <a:pt x="1196" y="8822"/>
                  </a:cubicBezTo>
                  <a:cubicBezTo>
                    <a:pt x="1385" y="9495"/>
                    <a:pt x="1566" y="9969"/>
                    <a:pt x="1759" y="10484"/>
                  </a:cubicBezTo>
                  <a:cubicBezTo>
                    <a:pt x="1951" y="10998"/>
                    <a:pt x="2156" y="11552"/>
                    <a:pt x="2384" y="12105"/>
                  </a:cubicBezTo>
                  <a:cubicBezTo>
                    <a:pt x="2612" y="12659"/>
                    <a:pt x="2864" y="13213"/>
                    <a:pt x="3112" y="13727"/>
                  </a:cubicBezTo>
                  <a:cubicBezTo>
                    <a:pt x="3360" y="14242"/>
                    <a:pt x="3604" y="14716"/>
                    <a:pt x="3852" y="15073"/>
                  </a:cubicBezTo>
                  <a:cubicBezTo>
                    <a:pt x="4100" y="15429"/>
                    <a:pt x="4351" y="15666"/>
                    <a:pt x="4603" y="15824"/>
                  </a:cubicBezTo>
                  <a:cubicBezTo>
                    <a:pt x="4855" y="15982"/>
                    <a:pt x="5107" y="16062"/>
                    <a:pt x="5378" y="16101"/>
                  </a:cubicBezTo>
                  <a:cubicBezTo>
                    <a:pt x="5650" y="16141"/>
                    <a:pt x="5941" y="16141"/>
                    <a:pt x="6220" y="16180"/>
                  </a:cubicBezTo>
                  <a:cubicBezTo>
                    <a:pt x="6500" y="16220"/>
                    <a:pt x="6767" y="16299"/>
                    <a:pt x="7039" y="16418"/>
                  </a:cubicBezTo>
                  <a:cubicBezTo>
                    <a:pt x="7310" y="16536"/>
                    <a:pt x="7586" y="16695"/>
                    <a:pt x="7869" y="16813"/>
                  </a:cubicBezTo>
                  <a:cubicBezTo>
                    <a:pt x="8152" y="16932"/>
                    <a:pt x="8443" y="17011"/>
                    <a:pt x="8734" y="17051"/>
                  </a:cubicBezTo>
                  <a:cubicBezTo>
                    <a:pt x="9026" y="17090"/>
                    <a:pt x="9317" y="17090"/>
                    <a:pt x="9620" y="17130"/>
                  </a:cubicBezTo>
                  <a:cubicBezTo>
                    <a:pt x="9923" y="17169"/>
                    <a:pt x="10237" y="17248"/>
                    <a:pt x="10548" y="17288"/>
                  </a:cubicBezTo>
                  <a:cubicBezTo>
                    <a:pt x="10859" y="17327"/>
                    <a:pt x="11166" y="17327"/>
                    <a:pt x="11481" y="17367"/>
                  </a:cubicBezTo>
                  <a:cubicBezTo>
                    <a:pt x="11795" y="17407"/>
                    <a:pt x="12118" y="17486"/>
                    <a:pt x="12452" y="17525"/>
                  </a:cubicBezTo>
                  <a:cubicBezTo>
                    <a:pt x="12787" y="17565"/>
                    <a:pt x="13133" y="17565"/>
                    <a:pt x="13464" y="17644"/>
                  </a:cubicBezTo>
                  <a:cubicBezTo>
                    <a:pt x="13794" y="17723"/>
                    <a:pt x="14109" y="17881"/>
                    <a:pt x="14416" y="18000"/>
                  </a:cubicBezTo>
                  <a:cubicBezTo>
                    <a:pt x="14723" y="18119"/>
                    <a:pt x="15022" y="18198"/>
                    <a:pt x="15297" y="18277"/>
                  </a:cubicBezTo>
                  <a:cubicBezTo>
                    <a:pt x="15572" y="18356"/>
                    <a:pt x="15824" y="18435"/>
                    <a:pt x="16072" y="18514"/>
                  </a:cubicBezTo>
                  <a:cubicBezTo>
                    <a:pt x="16320" y="18593"/>
                    <a:pt x="16564" y="18673"/>
                    <a:pt x="16824" y="18791"/>
                  </a:cubicBezTo>
                  <a:cubicBezTo>
                    <a:pt x="17083" y="18910"/>
                    <a:pt x="17359" y="19068"/>
                    <a:pt x="17642" y="19226"/>
                  </a:cubicBezTo>
                  <a:cubicBezTo>
                    <a:pt x="17925" y="19385"/>
                    <a:pt x="18216" y="19543"/>
                    <a:pt x="18488" y="19701"/>
                  </a:cubicBezTo>
                  <a:cubicBezTo>
                    <a:pt x="18759" y="19859"/>
                    <a:pt x="19011" y="20018"/>
                    <a:pt x="19263" y="20136"/>
                  </a:cubicBezTo>
                  <a:cubicBezTo>
                    <a:pt x="19515" y="20255"/>
                    <a:pt x="19767" y="20334"/>
                    <a:pt x="20018" y="20453"/>
                  </a:cubicBezTo>
                  <a:cubicBezTo>
                    <a:pt x="20270" y="20571"/>
                    <a:pt x="20522" y="20730"/>
                    <a:pt x="20754" y="20848"/>
                  </a:cubicBezTo>
                  <a:cubicBezTo>
                    <a:pt x="20986" y="20967"/>
                    <a:pt x="21199" y="21046"/>
                    <a:pt x="21336" y="21165"/>
                  </a:cubicBezTo>
                  <a:cubicBezTo>
                    <a:pt x="21474" y="21284"/>
                    <a:pt x="21537" y="21442"/>
                    <a:pt x="2160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798" name="Line"/>
            <p:cNvSpPr/>
            <p:nvPr/>
          </p:nvSpPr>
          <p:spPr>
            <a:xfrm>
              <a:off x="10977085" y="-193729"/>
              <a:ext cx="176753" cy="6702993"/>
            </a:xfrm>
            <a:custGeom>
              <a:avLst/>
              <a:gdLst/>
              <a:ahLst/>
              <a:cxnLst>
                <a:cxn ang="0">
                  <a:pos x="wd2" y="hd2"/>
                </a:cxn>
                <a:cxn ang="5400000">
                  <a:pos x="wd2" y="hd2"/>
                </a:cxn>
                <a:cxn ang="10800000">
                  <a:pos x="wd2" y="hd2"/>
                </a:cxn>
                <a:cxn ang="16200000">
                  <a:pos x="wd2" y="hd2"/>
                </a:cxn>
              </a:cxnLst>
              <a:rect l="0" t="0" r="r" b="b"/>
              <a:pathLst>
                <a:path w="21555" h="21600" extrusionOk="0">
                  <a:moveTo>
                    <a:pt x="21555" y="0"/>
                  </a:moveTo>
                  <a:cubicBezTo>
                    <a:pt x="20655" y="95"/>
                    <a:pt x="19755" y="190"/>
                    <a:pt x="19192" y="339"/>
                  </a:cubicBezTo>
                  <a:cubicBezTo>
                    <a:pt x="18630" y="488"/>
                    <a:pt x="18405" y="690"/>
                    <a:pt x="18405" y="898"/>
                  </a:cubicBezTo>
                  <a:cubicBezTo>
                    <a:pt x="18405" y="1106"/>
                    <a:pt x="18630" y="1320"/>
                    <a:pt x="18967" y="1534"/>
                  </a:cubicBezTo>
                  <a:cubicBezTo>
                    <a:pt x="19305" y="1748"/>
                    <a:pt x="19755" y="1962"/>
                    <a:pt x="19980" y="2194"/>
                  </a:cubicBezTo>
                  <a:cubicBezTo>
                    <a:pt x="20205" y="2426"/>
                    <a:pt x="20205" y="2675"/>
                    <a:pt x="20318" y="2925"/>
                  </a:cubicBezTo>
                  <a:cubicBezTo>
                    <a:pt x="20430" y="3175"/>
                    <a:pt x="20655" y="3425"/>
                    <a:pt x="20880" y="3659"/>
                  </a:cubicBezTo>
                  <a:cubicBezTo>
                    <a:pt x="21105" y="3894"/>
                    <a:pt x="21330" y="4114"/>
                    <a:pt x="21218" y="4331"/>
                  </a:cubicBezTo>
                  <a:cubicBezTo>
                    <a:pt x="21105" y="4548"/>
                    <a:pt x="20655" y="4762"/>
                    <a:pt x="20093" y="4970"/>
                  </a:cubicBezTo>
                  <a:cubicBezTo>
                    <a:pt x="19530" y="5179"/>
                    <a:pt x="18855" y="5381"/>
                    <a:pt x="18068" y="5595"/>
                  </a:cubicBezTo>
                  <a:cubicBezTo>
                    <a:pt x="17280" y="5809"/>
                    <a:pt x="16380" y="6035"/>
                    <a:pt x="15593" y="6246"/>
                  </a:cubicBezTo>
                  <a:cubicBezTo>
                    <a:pt x="14805" y="6457"/>
                    <a:pt x="14130" y="6653"/>
                    <a:pt x="13568" y="6867"/>
                  </a:cubicBezTo>
                  <a:cubicBezTo>
                    <a:pt x="13005" y="7081"/>
                    <a:pt x="12555" y="7313"/>
                    <a:pt x="12217" y="7524"/>
                  </a:cubicBezTo>
                  <a:cubicBezTo>
                    <a:pt x="11880" y="7735"/>
                    <a:pt x="11655" y="7925"/>
                    <a:pt x="11205" y="8113"/>
                  </a:cubicBezTo>
                  <a:cubicBezTo>
                    <a:pt x="10755" y="8300"/>
                    <a:pt x="10080" y="8484"/>
                    <a:pt x="9518" y="8663"/>
                  </a:cubicBezTo>
                  <a:cubicBezTo>
                    <a:pt x="8955" y="8841"/>
                    <a:pt x="8505" y="9013"/>
                    <a:pt x="8167" y="9198"/>
                  </a:cubicBezTo>
                  <a:cubicBezTo>
                    <a:pt x="7830" y="9382"/>
                    <a:pt x="7605" y="9578"/>
                    <a:pt x="7380" y="9801"/>
                  </a:cubicBezTo>
                  <a:cubicBezTo>
                    <a:pt x="7155" y="10024"/>
                    <a:pt x="6930" y="10274"/>
                    <a:pt x="6705" y="10512"/>
                  </a:cubicBezTo>
                  <a:cubicBezTo>
                    <a:pt x="6480" y="10749"/>
                    <a:pt x="6255" y="10975"/>
                    <a:pt x="5917" y="11201"/>
                  </a:cubicBezTo>
                  <a:cubicBezTo>
                    <a:pt x="5580" y="11427"/>
                    <a:pt x="5130" y="11653"/>
                    <a:pt x="4793" y="11885"/>
                  </a:cubicBezTo>
                  <a:cubicBezTo>
                    <a:pt x="4455" y="12117"/>
                    <a:pt x="4230" y="12355"/>
                    <a:pt x="4005" y="12575"/>
                  </a:cubicBezTo>
                  <a:cubicBezTo>
                    <a:pt x="3780" y="12795"/>
                    <a:pt x="3555" y="12997"/>
                    <a:pt x="3330" y="13202"/>
                  </a:cubicBezTo>
                  <a:cubicBezTo>
                    <a:pt x="3105" y="13407"/>
                    <a:pt x="2880" y="13615"/>
                    <a:pt x="2993" y="13832"/>
                  </a:cubicBezTo>
                  <a:cubicBezTo>
                    <a:pt x="3105" y="14049"/>
                    <a:pt x="3555" y="14275"/>
                    <a:pt x="4230" y="14501"/>
                  </a:cubicBezTo>
                  <a:cubicBezTo>
                    <a:pt x="4905" y="14727"/>
                    <a:pt x="5805" y="14953"/>
                    <a:pt x="6255" y="15179"/>
                  </a:cubicBezTo>
                  <a:cubicBezTo>
                    <a:pt x="6705" y="15405"/>
                    <a:pt x="6705" y="15631"/>
                    <a:pt x="6480" y="15824"/>
                  </a:cubicBezTo>
                  <a:cubicBezTo>
                    <a:pt x="6255" y="16017"/>
                    <a:pt x="5805" y="16178"/>
                    <a:pt x="5467" y="16374"/>
                  </a:cubicBezTo>
                  <a:cubicBezTo>
                    <a:pt x="5130" y="16570"/>
                    <a:pt x="4905" y="16802"/>
                    <a:pt x="4793" y="17034"/>
                  </a:cubicBezTo>
                  <a:cubicBezTo>
                    <a:pt x="4680" y="17266"/>
                    <a:pt x="4680" y="17498"/>
                    <a:pt x="4680" y="17732"/>
                  </a:cubicBezTo>
                  <a:cubicBezTo>
                    <a:pt x="4680" y="17967"/>
                    <a:pt x="4680" y="18205"/>
                    <a:pt x="4680" y="18428"/>
                  </a:cubicBezTo>
                  <a:cubicBezTo>
                    <a:pt x="4680" y="18651"/>
                    <a:pt x="4680" y="18859"/>
                    <a:pt x="4230" y="19055"/>
                  </a:cubicBezTo>
                  <a:cubicBezTo>
                    <a:pt x="3780" y="19252"/>
                    <a:pt x="2880" y="19436"/>
                    <a:pt x="2092" y="19602"/>
                  </a:cubicBezTo>
                  <a:cubicBezTo>
                    <a:pt x="1305" y="19769"/>
                    <a:pt x="630" y="19917"/>
                    <a:pt x="292" y="20105"/>
                  </a:cubicBezTo>
                  <a:cubicBezTo>
                    <a:pt x="-45" y="20292"/>
                    <a:pt x="-45" y="20518"/>
                    <a:pt x="68" y="20723"/>
                  </a:cubicBezTo>
                  <a:cubicBezTo>
                    <a:pt x="180" y="20928"/>
                    <a:pt x="405" y="21112"/>
                    <a:pt x="743" y="21255"/>
                  </a:cubicBezTo>
                  <a:cubicBezTo>
                    <a:pt x="1080" y="21398"/>
                    <a:pt x="1530" y="21499"/>
                    <a:pt x="198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799" name="Line"/>
            <p:cNvSpPr/>
            <p:nvPr/>
          </p:nvSpPr>
          <p:spPr>
            <a:xfrm>
              <a:off x="22775" y="-221173"/>
              <a:ext cx="5928080" cy="525603"/>
            </a:xfrm>
            <a:custGeom>
              <a:avLst/>
              <a:gdLst/>
              <a:ahLst/>
              <a:cxnLst>
                <a:cxn ang="0">
                  <a:pos x="wd2" y="hd2"/>
                </a:cxn>
                <a:cxn ang="5400000">
                  <a:pos x="wd2" y="hd2"/>
                </a:cxn>
                <a:cxn ang="10800000">
                  <a:pos x="wd2" y="hd2"/>
                </a:cxn>
                <a:cxn ang="16200000">
                  <a:pos x="wd2" y="hd2"/>
                </a:cxn>
              </a:cxnLst>
              <a:rect l="0" t="0" r="r" b="b"/>
              <a:pathLst>
                <a:path w="21600" h="21591" extrusionOk="0">
                  <a:moveTo>
                    <a:pt x="0" y="7722"/>
                  </a:moveTo>
                  <a:cubicBezTo>
                    <a:pt x="121" y="7039"/>
                    <a:pt x="242" y="6357"/>
                    <a:pt x="356" y="5751"/>
                  </a:cubicBezTo>
                  <a:cubicBezTo>
                    <a:pt x="471" y="5145"/>
                    <a:pt x="578" y="4614"/>
                    <a:pt x="679" y="4008"/>
                  </a:cubicBezTo>
                  <a:cubicBezTo>
                    <a:pt x="780" y="3402"/>
                    <a:pt x="874" y="2719"/>
                    <a:pt x="998" y="2340"/>
                  </a:cubicBezTo>
                  <a:cubicBezTo>
                    <a:pt x="1123" y="1962"/>
                    <a:pt x="1277" y="1886"/>
                    <a:pt x="1452" y="1772"/>
                  </a:cubicBezTo>
                  <a:cubicBezTo>
                    <a:pt x="1627" y="1658"/>
                    <a:pt x="1822" y="1507"/>
                    <a:pt x="2034" y="1393"/>
                  </a:cubicBezTo>
                  <a:cubicBezTo>
                    <a:pt x="2245" y="1279"/>
                    <a:pt x="2474" y="1204"/>
                    <a:pt x="2686" y="1128"/>
                  </a:cubicBezTo>
                  <a:cubicBezTo>
                    <a:pt x="2897" y="1052"/>
                    <a:pt x="3092" y="976"/>
                    <a:pt x="3267" y="900"/>
                  </a:cubicBezTo>
                  <a:cubicBezTo>
                    <a:pt x="3442" y="825"/>
                    <a:pt x="3597" y="749"/>
                    <a:pt x="3758" y="635"/>
                  </a:cubicBezTo>
                  <a:cubicBezTo>
                    <a:pt x="3919" y="522"/>
                    <a:pt x="4087" y="370"/>
                    <a:pt x="4282" y="256"/>
                  </a:cubicBezTo>
                  <a:cubicBezTo>
                    <a:pt x="4477" y="143"/>
                    <a:pt x="4699" y="67"/>
                    <a:pt x="4941" y="29"/>
                  </a:cubicBezTo>
                  <a:cubicBezTo>
                    <a:pt x="5183" y="-9"/>
                    <a:pt x="5445" y="-9"/>
                    <a:pt x="5657" y="29"/>
                  </a:cubicBezTo>
                  <a:cubicBezTo>
                    <a:pt x="5869" y="67"/>
                    <a:pt x="6030" y="143"/>
                    <a:pt x="6229" y="218"/>
                  </a:cubicBezTo>
                  <a:cubicBezTo>
                    <a:pt x="6427" y="294"/>
                    <a:pt x="6662" y="370"/>
                    <a:pt x="6881" y="446"/>
                  </a:cubicBezTo>
                  <a:cubicBezTo>
                    <a:pt x="7099" y="522"/>
                    <a:pt x="7301" y="597"/>
                    <a:pt x="7499" y="711"/>
                  </a:cubicBezTo>
                  <a:cubicBezTo>
                    <a:pt x="7697" y="825"/>
                    <a:pt x="7892" y="976"/>
                    <a:pt x="8121" y="1052"/>
                  </a:cubicBezTo>
                  <a:cubicBezTo>
                    <a:pt x="8350" y="1128"/>
                    <a:pt x="8612" y="1128"/>
                    <a:pt x="8864" y="1090"/>
                  </a:cubicBezTo>
                  <a:cubicBezTo>
                    <a:pt x="9116" y="1052"/>
                    <a:pt x="9358" y="976"/>
                    <a:pt x="9587" y="938"/>
                  </a:cubicBezTo>
                  <a:cubicBezTo>
                    <a:pt x="9815" y="900"/>
                    <a:pt x="10030" y="900"/>
                    <a:pt x="10249" y="938"/>
                  </a:cubicBezTo>
                  <a:cubicBezTo>
                    <a:pt x="10467" y="976"/>
                    <a:pt x="10689" y="1052"/>
                    <a:pt x="10921" y="1128"/>
                  </a:cubicBezTo>
                  <a:cubicBezTo>
                    <a:pt x="11153" y="1204"/>
                    <a:pt x="11395" y="1279"/>
                    <a:pt x="11630" y="1355"/>
                  </a:cubicBezTo>
                  <a:cubicBezTo>
                    <a:pt x="11866" y="1431"/>
                    <a:pt x="12094" y="1507"/>
                    <a:pt x="12306" y="1620"/>
                  </a:cubicBezTo>
                  <a:cubicBezTo>
                    <a:pt x="12518" y="1734"/>
                    <a:pt x="12713" y="1886"/>
                    <a:pt x="12921" y="2037"/>
                  </a:cubicBezTo>
                  <a:cubicBezTo>
                    <a:pt x="13129" y="2189"/>
                    <a:pt x="13351" y="2340"/>
                    <a:pt x="13597" y="2454"/>
                  </a:cubicBezTo>
                  <a:cubicBezTo>
                    <a:pt x="13842" y="2568"/>
                    <a:pt x="14111" y="2644"/>
                    <a:pt x="14363" y="2682"/>
                  </a:cubicBezTo>
                  <a:cubicBezTo>
                    <a:pt x="14615" y="2719"/>
                    <a:pt x="14850" y="2719"/>
                    <a:pt x="15079" y="2795"/>
                  </a:cubicBezTo>
                  <a:cubicBezTo>
                    <a:pt x="15308" y="2871"/>
                    <a:pt x="15529" y="3023"/>
                    <a:pt x="15741" y="3136"/>
                  </a:cubicBezTo>
                  <a:cubicBezTo>
                    <a:pt x="15953" y="3250"/>
                    <a:pt x="16155" y="3326"/>
                    <a:pt x="16373" y="3402"/>
                  </a:cubicBezTo>
                  <a:cubicBezTo>
                    <a:pt x="16592" y="3477"/>
                    <a:pt x="16827" y="3553"/>
                    <a:pt x="17035" y="3667"/>
                  </a:cubicBezTo>
                  <a:cubicBezTo>
                    <a:pt x="17244" y="3780"/>
                    <a:pt x="17425" y="3932"/>
                    <a:pt x="17620" y="4197"/>
                  </a:cubicBezTo>
                  <a:cubicBezTo>
                    <a:pt x="17815" y="4463"/>
                    <a:pt x="18024" y="4842"/>
                    <a:pt x="18188" y="5145"/>
                  </a:cubicBezTo>
                  <a:cubicBezTo>
                    <a:pt x="18353" y="5448"/>
                    <a:pt x="18474" y="5675"/>
                    <a:pt x="18622" y="5978"/>
                  </a:cubicBezTo>
                  <a:cubicBezTo>
                    <a:pt x="18770" y="6282"/>
                    <a:pt x="18945" y="6660"/>
                    <a:pt x="19082" y="7077"/>
                  </a:cubicBezTo>
                  <a:cubicBezTo>
                    <a:pt x="19220" y="7494"/>
                    <a:pt x="19321" y="7949"/>
                    <a:pt x="19462" y="8631"/>
                  </a:cubicBezTo>
                  <a:cubicBezTo>
                    <a:pt x="19603" y="9313"/>
                    <a:pt x="19785" y="10223"/>
                    <a:pt x="19950" y="11056"/>
                  </a:cubicBezTo>
                  <a:cubicBezTo>
                    <a:pt x="20114" y="11890"/>
                    <a:pt x="20262" y="12648"/>
                    <a:pt x="20400" y="13406"/>
                  </a:cubicBezTo>
                  <a:cubicBezTo>
                    <a:pt x="20538" y="14164"/>
                    <a:pt x="20666" y="14922"/>
                    <a:pt x="20803" y="15907"/>
                  </a:cubicBezTo>
                  <a:cubicBezTo>
                    <a:pt x="20941" y="16892"/>
                    <a:pt x="21089" y="18105"/>
                    <a:pt x="21224" y="19090"/>
                  </a:cubicBezTo>
                  <a:cubicBezTo>
                    <a:pt x="21358" y="20075"/>
                    <a:pt x="21479" y="20833"/>
                    <a:pt x="21600" y="21591"/>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0" name="Line"/>
            <p:cNvSpPr/>
            <p:nvPr/>
          </p:nvSpPr>
          <p:spPr>
            <a:xfrm>
              <a:off x="28310" y="-315500"/>
              <a:ext cx="6000037" cy="581185"/>
            </a:xfrm>
            <a:custGeom>
              <a:avLst/>
              <a:gdLst/>
              <a:ahLst/>
              <a:cxnLst>
                <a:cxn ang="0">
                  <a:pos x="wd2" y="hd2"/>
                </a:cxn>
                <a:cxn ang="5400000">
                  <a:pos x="wd2" y="hd2"/>
                </a:cxn>
                <a:cxn ang="10800000">
                  <a:pos x="wd2" y="hd2"/>
                </a:cxn>
                <a:cxn ang="16200000">
                  <a:pos x="wd2" y="hd2"/>
                </a:cxn>
              </a:cxnLst>
              <a:rect l="0" t="0" r="r" b="b"/>
              <a:pathLst>
                <a:path w="21600" h="21600" extrusionOk="0">
                  <a:moveTo>
                    <a:pt x="0" y="10697"/>
                  </a:moveTo>
                  <a:cubicBezTo>
                    <a:pt x="126" y="9874"/>
                    <a:pt x="252" y="9051"/>
                    <a:pt x="402" y="8263"/>
                  </a:cubicBezTo>
                  <a:cubicBezTo>
                    <a:pt x="551" y="7474"/>
                    <a:pt x="724" y="6720"/>
                    <a:pt x="883" y="5863"/>
                  </a:cubicBezTo>
                  <a:cubicBezTo>
                    <a:pt x="1043" y="5006"/>
                    <a:pt x="1189" y="4046"/>
                    <a:pt x="1335" y="3223"/>
                  </a:cubicBezTo>
                  <a:cubicBezTo>
                    <a:pt x="1481" y="2400"/>
                    <a:pt x="1627" y="1714"/>
                    <a:pt x="1770" y="1337"/>
                  </a:cubicBezTo>
                  <a:cubicBezTo>
                    <a:pt x="1913" y="960"/>
                    <a:pt x="2052" y="891"/>
                    <a:pt x="2235" y="823"/>
                  </a:cubicBezTo>
                  <a:cubicBezTo>
                    <a:pt x="2418" y="754"/>
                    <a:pt x="2644" y="686"/>
                    <a:pt x="2896" y="651"/>
                  </a:cubicBezTo>
                  <a:cubicBezTo>
                    <a:pt x="3148" y="617"/>
                    <a:pt x="3427" y="617"/>
                    <a:pt x="3713" y="617"/>
                  </a:cubicBezTo>
                  <a:cubicBezTo>
                    <a:pt x="3999" y="617"/>
                    <a:pt x="4291" y="617"/>
                    <a:pt x="4563" y="651"/>
                  </a:cubicBezTo>
                  <a:cubicBezTo>
                    <a:pt x="4835" y="686"/>
                    <a:pt x="5088" y="754"/>
                    <a:pt x="5340" y="789"/>
                  </a:cubicBezTo>
                  <a:cubicBezTo>
                    <a:pt x="5593" y="823"/>
                    <a:pt x="5845" y="823"/>
                    <a:pt x="6087" y="789"/>
                  </a:cubicBezTo>
                  <a:cubicBezTo>
                    <a:pt x="6330" y="754"/>
                    <a:pt x="6562" y="686"/>
                    <a:pt x="6778" y="617"/>
                  </a:cubicBezTo>
                  <a:cubicBezTo>
                    <a:pt x="6994" y="549"/>
                    <a:pt x="7193" y="480"/>
                    <a:pt x="7419" y="446"/>
                  </a:cubicBezTo>
                  <a:cubicBezTo>
                    <a:pt x="7645" y="411"/>
                    <a:pt x="7897" y="411"/>
                    <a:pt x="8123" y="343"/>
                  </a:cubicBezTo>
                  <a:cubicBezTo>
                    <a:pt x="8349" y="274"/>
                    <a:pt x="8548" y="137"/>
                    <a:pt x="8781" y="69"/>
                  </a:cubicBezTo>
                  <a:cubicBezTo>
                    <a:pt x="9013" y="0"/>
                    <a:pt x="9279" y="0"/>
                    <a:pt x="9525" y="0"/>
                  </a:cubicBezTo>
                  <a:cubicBezTo>
                    <a:pt x="9770" y="0"/>
                    <a:pt x="9996" y="0"/>
                    <a:pt x="10245" y="34"/>
                  </a:cubicBezTo>
                  <a:cubicBezTo>
                    <a:pt x="10494" y="69"/>
                    <a:pt x="10767" y="137"/>
                    <a:pt x="11029" y="206"/>
                  </a:cubicBezTo>
                  <a:cubicBezTo>
                    <a:pt x="11292" y="274"/>
                    <a:pt x="11544" y="343"/>
                    <a:pt x="11763" y="411"/>
                  </a:cubicBezTo>
                  <a:cubicBezTo>
                    <a:pt x="11982" y="480"/>
                    <a:pt x="12168" y="549"/>
                    <a:pt x="12394" y="583"/>
                  </a:cubicBezTo>
                  <a:cubicBezTo>
                    <a:pt x="12620" y="617"/>
                    <a:pt x="12886" y="617"/>
                    <a:pt x="13125" y="720"/>
                  </a:cubicBezTo>
                  <a:cubicBezTo>
                    <a:pt x="13364" y="823"/>
                    <a:pt x="13576" y="1029"/>
                    <a:pt x="13766" y="1200"/>
                  </a:cubicBezTo>
                  <a:cubicBezTo>
                    <a:pt x="13955" y="1371"/>
                    <a:pt x="14121" y="1509"/>
                    <a:pt x="14300" y="1646"/>
                  </a:cubicBezTo>
                  <a:cubicBezTo>
                    <a:pt x="14480" y="1783"/>
                    <a:pt x="14672" y="1920"/>
                    <a:pt x="14862" y="2057"/>
                  </a:cubicBezTo>
                  <a:cubicBezTo>
                    <a:pt x="15051" y="2194"/>
                    <a:pt x="15237" y="2331"/>
                    <a:pt x="15416" y="2434"/>
                  </a:cubicBezTo>
                  <a:cubicBezTo>
                    <a:pt x="15596" y="2537"/>
                    <a:pt x="15768" y="2606"/>
                    <a:pt x="15954" y="2743"/>
                  </a:cubicBezTo>
                  <a:cubicBezTo>
                    <a:pt x="16140" y="2880"/>
                    <a:pt x="16339" y="3086"/>
                    <a:pt x="16535" y="3223"/>
                  </a:cubicBezTo>
                  <a:cubicBezTo>
                    <a:pt x="16731" y="3360"/>
                    <a:pt x="16924" y="3429"/>
                    <a:pt x="17110" y="3566"/>
                  </a:cubicBezTo>
                  <a:cubicBezTo>
                    <a:pt x="17296" y="3703"/>
                    <a:pt x="17475" y="3909"/>
                    <a:pt x="17655" y="4114"/>
                  </a:cubicBezTo>
                  <a:cubicBezTo>
                    <a:pt x="17834" y="4320"/>
                    <a:pt x="18013" y="4526"/>
                    <a:pt x="18176" y="4697"/>
                  </a:cubicBezTo>
                  <a:cubicBezTo>
                    <a:pt x="18339" y="4869"/>
                    <a:pt x="18485" y="5006"/>
                    <a:pt x="18654" y="5280"/>
                  </a:cubicBezTo>
                  <a:cubicBezTo>
                    <a:pt x="18824" y="5554"/>
                    <a:pt x="19016" y="5966"/>
                    <a:pt x="19199" y="6514"/>
                  </a:cubicBezTo>
                  <a:cubicBezTo>
                    <a:pt x="19382" y="7063"/>
                    <a:pt x="19554" y="7749"/>
                    <a:pt x="19700" y="8366"/>
                  </a:cubicBezTo>
                  <a:cubicBezTo>
                    <a:pt x="19846" y="8983"/>
                    <a:pt x="19966" y="9531"/>
                    <a:pt x="20112" y="10286"/>
                  </a:cubicBezTo>
                  <a:cubicBezTo>
                    <a:pt x="20258" y="11040"/>
                    <a:pt x="20431" y="12000"/>
                    <a:pt x="20584" y="13029"/>
                  </a:cubicBezTo>
                  <a:cubicBezTo>
                    <a:pt x="20737" y="14057"/>
                    <a:pt x="20869" y="15154"/>
                    <a:pt x="20989" y="16149"/>
                  </a:cubicBezTo>
                  <a:cubicBezTo>
                    <a:pt x="21108" y="17143"/>
                    <a:pt x="21215" y="18034"/>
                    <a:pt x="21294" y="18720"/>
                  </a:cubicBezTo>
                  <a:cubicBezTo>
                    <a:pt x="21374" y="19406"/>
                    <a:pt x="21427" y="19886"/>
                    <a:pt x="21470" y="20194"/>
                  </a:cubicBezTo>
                  <a:cubicBezTo>
                    <a:pt x="21514" y="20503"/>
                    <a:pt x="21547" y="20640"/>
                    <a:pt x="21567" y="20846"/>
                  </a:cubicBezTo>
                  <a:cubicBezTo>
                    <a:pt x="21587" y="21051"/>
                    <a:pt x="21593" y="21326"/>
                    <a:pt x="2160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1" name="Line"/>
            <p:cNvSpPr/>
            <p:nvPr/>
          </p:nvSpPr>
          <p:spPr>
            <a:xfrm>
              <a:off x="6006205" y="-281495"/>
              <a:ext cx="5286897" cy="630206"/>
            </a:xfrm>
            <a:custGeom>
              <a:avLst/>
              <a:gdLst/>
              <a:ahLst/>
              <a:cxnLst>
                <a:cxn ang="0">
                  <a:pos x="wd2" y="hd2"/>
                </a:cxn>
                <a:cxn ang="5400000">
                  <a:pos x="wd2" y="hd2"/>
                </a:cxn>
                <a:cxn ang="10800000">
                  <a:pos x="wd2" y="hd2"/>
                </a:cxn>
                <a:cxn ang="16200000">
                  <a:pos x="wd2" y="hd2"/>
                </a:cxn>
              </a:cxnLst>
              <a:rect l="0" t="0" r="r" b="b"/>
              <a:pathLst>
                <a:path w="21589" h="21573" extrusionOk="0">
                  <a:moveTo>
                    <a:pt x="0" y="21573"/>
                  </a:moveTo>
                  <a:cubicBezTo>
                    <a:pt x="98" y="20752"/>
                    <a:pt x="196" y="19931"/>
                    <a:pt x="279" y="19015"/>
                  </a:cubicBezTo>
                  <a:cubicBezTo>
                    <a:pt x="362" y="18099"/>
                    <a:pt x="429" y="17089"/>
                    <a:pt x="520" y="16078"/>
                  </a:cubicBezTo>
                  <a:cubicBezTo>
                    <a:pt x="610" y="15068"/>
                    <a:pt x="723" y="14057"/>
                    <a:pt x="848" y="13236"/>
                  </a:cubicBezTo>
                  <a:cubicBezTo>
                    <a:pt x="972" y="12415"/>
                    <a:pt x="1107" y="11784"/>
                    <a:pt x="1221" y="11152"/>
                  </a:cubicBezTo>
                  <a:cubicBezTo>
                    <a:pt x="1334" y="10520"/>
                    <a:pt x="1424" y="9889"/>
                    <a:pt x="1548" y="9226"/>
                  </a:cubicBezTo>
                  <a:cubicBezTo>
                    <a:pt x="1673" y="8562"/>
                    <a:pt x="1831" y="7868"/>
                    <a:pt x="1966" y="7331"/>
                  </a:cubicBezTo>
                  <a:cubicBezTo>
                    <a:pt x="2102" y="6794"/>
                    <a:pt x="2215" y="6415"/>
                    <a:pt x="2369" y="6099"/>
                  </a:cubicBezTo>
                  <a:cubicBezTo>
                    <a:pt x="2524" y="5784"/>
                    <a:pt x="2720" y="5531"/>
                    <a:pt x="2927" y="5278"/>
                  </a:cubicBezTo>
                  <a:cubicBezTo>
                    <a:pt x="3134" y="5026"/>
                    <a:pt x="3353" y="4773"/>
                    <a:pt x="3579" y="4615"/>
                  </a:cubicBezTo>
                  <a:cubicBezTo>
                    <a:pt x="3805" y="4457"/>
                    <a:pt x="4038" y="4394"/>
                    <a:pt x="4283" y="4362"/>
                  </a:cubicBezTo>
                  <a:cubicBezTo>
                    <a:pt x="4528" y="4331"/>
                    <a:pt x="4784" y="4331"/>
                    <a:pt x="5036" y="4362"/>
                  </a:cubicBezTo>
                  <a:cubicBezTo>
                    <a:pt x="5289" y="4394"/>
                    <a:pt x="5537" y="4457"/>
                    <a:pt x="5794" y="4520"/>
                  </a:cubicBezTo>
                  <a:cubicBezTo>
                    <a:pt x="6050" y="4584"/>
                    <a:pt x="6313" y="4647"/>
                    <a:pt x="6577" y="4647"/>
                  </a:cubicBezTo>
                  <a:cubicBezTo>
                    <a:pt x="6841" y="4647"/>
                    <a:pt x="7105" y="4584"/>
                    <a:pt x="7349" y="4489"/>
                  </a:cubicBezTo>
                  <a:cubicBezTo>
                    <a:pt x="7594" y="4394"/>
                    <a:pt x="7820" y="4268"/>
                    <a:pt x="8050" y="4173"/>
                  </a:cubicBezTo>
                  <a:cubicBezTo>
                    <a:pt x="8280" y="4078"/>
                    <a:pt x="8513" y="4015"/>
                    <a:pt x="8781" y="3984"/>
                  </a:cubicBezTo>
                  <a:cubicBezTo>
                    <a:pt x="9048" y="3952"/>
                    <a:pt x="9350" y="3952"/>
                    <a:pt x="9598" y="3889"/>
                  </a:cubicBezTo>
                  <a:cubicBezTo>
                    <a:pt x="9847" y="3826"/>
                    <a:pt x="10043" y="3699"/>
                    <a:pt x="10276" y="3605"/>
                  </a:cubicBezTo>
                  <a:cubicBezTo>
                    <a:pt x="10510" y="3510"/>
                    <a:pt x="10781" y="3447"/>
                    <a:pt x="11041" y="3352"/>
                  </a:cubicBezTo>
                  <a:cubicBezTo>
                    <a:pt x="11301" y="3257"/>
                    <a:pt x="11550" y="3131"/>
                    <a:pt x="11832" y="3068"/>
                  </a:cubicBezTo>
                  <a:cubicBezTo>
                    <a:pt x="12115" y="3005"/>
                    <a:pt x="12431" y="3005"/>
                    <a:pt x="12721" y="3036"/>
                  </a:cubicBezTo>
                  <a:cubicBezTo>
                    <a:pt x="13011" y="3068"/>
                    <a:pt x="13275" y="3131"/>
                    <a:pt x="13550" y="3194"/>
                  </a:cubicBezTo>
                  <a:cubicBezTo>
                    <a:pt x="13825" y="3257"/>
                    <a:pt x="14111" y="3320"/>
                    <a:pt x="14397" y="3352"/>
                  </a:cubicBezTo>
                  <a:cubicBezTo>
                    <a:pt x="14684" y="3384"/>
                    <a:pt x="14970" y="3384"/>
                    <a:pt x="15207" y="3320"/>
                  </a:cubicBezTo>
                  <a:cubicBezTo>
                    <a:pt x="15445" y="3257"/>
                    <a:pt x="15633" y="3131"/>
                    <a:pt x="15825" y="3036"/>
                  </a:cubicBezTo>
                  <a:cubicBezTo>
                    <a:pt x="16017" y="2941"/>
                    <a:pt x="16213" y="2878"/>
                    <a:pt x="16458" y="2847"/>
                  </a:cubicBezTo>
                  <a:cubicBezTo>
                    <a:pt x="16703" y="2815"/>
                    <a:pt x="16997" y="2815"/>
                    <a:pt x="17249" y="2784"/>
                  </a:cubicBezTo>
                  <a:cubicBezTo>
                    <a:pt x="17502" y="2752"/>
                    <a:pt x="17712" y="2689"/>
                    <a:pt x="17938" y="2626"/>
                  </a:cubicBezTo>
                  <a:cubicBezTo>
                    <a:pt x="18164" y="2562"/>
                    <a:pt x="18406" y="2499"/>
                    <a:pt x="18628" y="2436"/>
                  </a:cubicBezTo>
                  <a:cubicBezTo>
                    <a:pt x="18850" y="2373"/>
                    <a:pt x="19054" y="2310"/>
                    <a:pt x="19253" y="2215"/>
                  </a:cubicBezTo>
                  <a:cubicBezTo>
                    <a:pt x="19453" y="2120"/>
                    <a:pt x="19649" y="1994"/>
                    <a:pt x="19852" y="1805"/>
                  </a:cubicBezTo>
                  <a:cubicBezTo>
                    <a:pt x="20056" y="1615"/>
                    <a:pt x="20266" y="1362"/>
                    <a:pt x="20459" y="1141"/>
                  </a:cubicBezTo>
                  <a:cubicBezTo>
                    <a:pt x="20651" y="920"/>
                    <a:pt x="20824" y="731"/>
                    <a:pt x="20986" y="541"/>
                  </a:cubicBezTo>
                  <a:cubicBezTo>
                    <a:pt x="21148" y="352"/>
                    <a:pt x="21299" y="162"/>
                    <a:pt x="21404" y="68"/>
                  </a:cubicBezTo>
                  <a:cubicBezTo>
                    <a:pt x="21510" y="-27"/>
                    <a:pt x="21570" y="-27"/>
                    <a:pt x="21585" y="99"/>
                  </a:cubicBezTo>
                  <a:cubicBezTo>
                    <a:pt x="21600" y="226"/>
                    <a:pt x="21570" y="478"/>
                    <a:pt x="21461" y="1015"/>
                  </a:cubicBezTo>
                  <a:cubicBezTo>
                    <a:pt x="21351" y="1552"/>
                    <a:pt x="21163" y="2373"/>
                    <a:pt x="21054" y="2878"/>
                  </a:cubicBezTo>
                  <a:cubicBezTo>
                    <a:pt x="20945" y="3384"/>
                    <a:pt x="20914" y="3573"/>
                    <a:pt x="20884" y="3762"/>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2" name="Line"/>
            <p:cNvSpPr/>
            <p:nvPr/>
          </p:nvSpPr>
          <p:spPr>
            <a:xfrm>
              <a:off x="5956389" y="-381922"/>
              <a:ext cx="5354213" cy="653142"/>
            </a:xfrm>
            <a:custGeom>
              <a:avLst/>
              <a:gdLst/>
              <a:ahLst/>
              <a:cxnLst>
                <a:cxn ang="0">
                  <a:pos x="wd2" y="hd2"/>
                </a:cxn>
                <a:cxn ang="5400000">
                  <a:pos x="wd2" y="hd2"/>
                </a:cxn>
                <a:cxn ang="10800000">
                  <a:pos x="wd2" y="hd2"/>
                </a:cxn>
                <a:cxn ang="16200000">
                  <a:pos x="wd2" y="hd2"/>
                </a:cxn>
              </a:cxnLst>
              <a:rect l="0" t="0" r="r" b="b"/>
              <a:pathLst>
                <a:path w="21592" h="21600" extrusionOk="0">
                  <a:moveTo>
                    <a:pt x="0" y="21600"/>
                  </a:moveTo>
                  <a:cubicBezTo>
                    <a:pt x="82" y="20746"/>
                    <a:pt x="164" y="19892"/>
                    <a:pt x="268" y="19007"/>
                  </a:cubicBezTo>
                  <a:cubicBezTo>
                    <a:pt x="372" y="18122"/>
                    <a:pt x="499" y="17207"/>
                    <a:pt x="644" y="16200"/>
                  </a:cubicBezTo>
                  <a:cubicBezTo>
                    <a:pt x="789" y="15193"/>
                    <a:pt x="952" y="14095"/>
                    <a:pt x="1101" y="13088"/>
                  </a:cubicBezTo>
                  <a:cubicBezTo>
                    <a:pt x="1250" y="12081"/>
                    <a:pt x="1384" y="11166"/>
                    <a:pt x="1533" y="10312"/>
                  </a:cubicBezTo>
                  <a:cubicBezTo>
                    <a:pt x="1682" y="9458"/>
                    <a:pt x="1845" y="8664"/>
                    <a:pt x="1994" y="8146"/>
                  </a:cubicBezTo>
                  <a:cubicBezTo>
                    <a:pt x="2143" y="7627"/>
                    <a:pt x="2277" y="7383"/>
                    <a:pt x="2433" y="7200"/>
                  </a:cubicBezTo>
                  <a:cubicBezTo>
                    <a:pt x="2589" y="7017"/>
                    <a:pt x="2768" y="6895"/>
                    <a:pt x="2954" y="6712"/>
                  </a:cubicBezTo>
                  <a:cubicBezTo>
                    <a:pt x="3140" y="6529"/>
                    <a:pt x="3333" y="6285"/>
                    <a:pt x="3523" y="6102"/>
                  </a:cubicBezTo>
                  <a:cubicBezTo>
                    <a:pt x="3713" y="5919"/>
                    <a:pt x="3899" y="5797"/>
                    <a:pt x="4081" y="5675"/>
                  </a:cubicBezTo>
                  <a:cubicBezTo>
                    <a:pt x="4263" y="5553"/>
                    <a:pt x="4442" y="5431"/>
                    <a:pt x="4639" y="5308"/>
                  </a:cubicBezTo>
                  <a:cubicBezTo>
                    <a:pt x="4836" y="5186"/>
                    <a:pt x="5052" y="5064"/>
                    <a:pt x="5275" y="4942"/>
                  </a:cubicBezTo>
                  <a:cubicBezTo>
                    <a:pt x="5499" y="4820"/>
                    <a:pt x="5729" y="4698"/>
                    <a:pt x="5975" y="4607"/>
                  </a:cubicBezTo>
                  <a:cubicBezTo>
                    <a:pt x="6220" y="4515"/>
                    <a:pt x="6481" y="4454"/>
                    <a:pt x="6741" y="4393"/>
                  </a:cubicBezTo>
                  <a:cubicBezTo>
                    <a:pt x="7002" y="4332"/>
                    <a:pt x="7262" y="4271"/>
                    <a:pt x="7478" y="4180"/>
                  </a:cubicBezTo>
                  <a:cubicBezTo>
                    <a:pt x="7694" y="4088"/>
                    <a:pt x="7865" y="3966"/>
                    <a:pt x="8084" y="3875"/>
                  </a:cubicBezTo>
                  <a:cubicBezTo>
                    <a:pt x="8304" y="3783"/>
                    <a:pt x="8572" y="3722"/>
                    <a:pt x="8847" y="3631"/>
                  </a:cubicBezTo>
                  <a:cubicBezTo>
                    <a:pt x="9122" y="3539"/>
                    <a:pt x="9405" y="3417"/>
                    <a:pt x="9699" y="3356"/>
                  </a:cubicBezTo>
                  <a:cubicBezTo>
                    <a:pt x="9993" y="3295"/>
                    <a:pt x="10298" y="3295"/>
                    <a:pt x="10603" y="3295"/>
                  </a:cubicBezTo>
                  <a:cubicBezTo>
                    <a:pt x="10908" y="3295"/>
                    <a:pt x="11213" y="3295"/>
                    <a:pt x="11518" y="3295"/>
                  </a:cubicBezTo>
                  <a:cubicBezTo>
                    <a:pt x="11823" y="3295"/>
                    <a:pt x="12128" y="3295"/>
                    <a:pt x="12385" y="3234"/>
                  </a:cubicBezTo>
                  <a:cubicBezTo>
                    <a:pt x="12642" y="3173"/>
                    <a:pt x="12850" y="3051"/>
                    <a:pt x="13084" y="2959"/>
                  </a:cubicBezTo>
                  <a:cubicBezTo>
                    <a:pt x="13319" y="2868"/>
                    <a:pt x="13579" y="2807"/>
                    <a:pt x="13839" y="2746"/>
                  </a:cubicBezTo>
                  <a:cubicBezTo>
                    <a:pt x="14100" y="2685"/>
                    <a:pt x="14360" y="2624"/>
                    <a:pt x="14643" y="2593"/>
                  </a:cubicBezTo>
                  <a:cubicBezTo>
                    <a:pt x="14926" y="2563"/>
                    <a:pt x="15231" y="2563"/>
                    <a:pt x="15499" y="2502"/>
                  </a:cubicBezTo>
                  <a:cubicBezTo>
                    <a:pt x="15767" y="2441"/>
                    <a:pt x="15997" y="2319"/>
                    <a:pt x="16220" y="2166"/>
                  </a:cubicBezTo>
                  <a:cubicBezTo>
                    <a:pt x="16444" y="2014"/>
                    <a:pt x="16659" y="1831"/>
                    <a:pt x="16849" y="1678"/>
                  </a:cubicBezTo>
                  <a:cubicBezTo>
                    <a:pt x="17039" y="1525"/>
                    <a:pt x="17203" y="1403"/>
                    <a:pt x="17396" y="1312"/>
                  </a:cubicBezTo>
                  <a:cubicBezTo>
                    <a:pt x="17590" y="1220"/>
                    <a:pt x="17813" y="1159"/>
                    <a:pt x="18047" y="1068"/>
                  </a:cubicBezTo>
                  <a:cubicBezTo>
                    <a:pt x="18282" y="976"/>
                    <a:pt x="18527" y="854"/>
                    <a:pt x="18784" y="793"/>
                  </a:cubicBezTo>
                  <a:cubicBezTo>
                    <a:pt x="19040" y="732"/>
                    <a:pt x="19308" y="732"/>
                    <a:pt x="19576" y="732"/>
                  </a:cubicBezTo>
                  <a:cubicBezTo>
                    <a:pt x="19844" y="732"/>
                    <a:pt x="20112" y="732"/>
                    <a:pt x="20339" y="671"/>
                  </a:cubicBezTo>
                  <a:cubicBezTo>
                    <a:pt x="20566" y="610"/>
                    <a:pt x="20752" y="488"/>
                    <a:pt x="20919" y="366"/>
                  </a:cubicBezTo>
                  <a:cubicBezTo>
                    <a:pt x="21087" y="244"/>
                    <a:pt x="21235" y="122"/>
                    <a:pt x="21328" y="61"/>
                  </a:cubicBezTo>
                  <a:cubicBezTo>
                    <a:pt x="21421" y="0"/>
                    <a:pt x="21459" y="0"/>
                    <a:pt x="21496" y="0"/>
                  </a:cubicBezTo>
                  <a:cubicBezTo>
                    <a:pt x="21533" y="0"/>
                    <a:pt x="21570" y="0"/>
                    <a:pt x="21585" y="153"/>
                  </a:cubicBezTo>
                  <a:cubicBezTo>
                    <a:pt x="21600" y="305"/>
                    <a:pt x="21593" y="610"/>
                    <a:pt x="21555" y="976"/>
                  </a:cubicBezTo>
                  <a:cubicBezTo>
                    <a:pt x="21518" y="1342"/>
                    <a:pt x="21451" y="1769"/>
                    <a:pt x="21381" y="2258"/>
                  </a:cubicBezTo>
                  <a:cubicBezTo>
                    <a:pt x="21310" y="2746"/>
                    <a:pt x="21235" y="3295"/>
                    <a:pt x="21161" y="3844"/>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3" name="Line"/>
            <p:cNvSpPr/>
            <p:nvPr/>
          </p:nvSpPr>
          <p:spPr>
            <a:xfrm>
              <a:off x="11257159" y="-359781"/>
              <a:ext cx="37690" cy="1876396"/>
            </a:xfrm>
            <a:custGeom>
              <a:avLst/>
              <a:gdLst/>
              <a:ahLst/>
              <a:cxnLst>
                <a:cxn ang="0">
                  <a:pos x="wd2" y="hd2"/>
                </a:cxn>
                <a:cxn ang="5400000">
                  <a:pos x="wd2" y="hd2"/>
                </a:cxn>
                <a:cxn ang="10800000">
                  <a:pos x="wd2" y="hd2"/>
                </a:cxn>
                <a:cxn ang="16200000">
                  <a:pos x="wd2" y="hd2"/>
                </a:cxn>
              </a:cxnLst>
              <a:rect l="0" t="0" r="r" b="b"/>
              <a:pathLst>
                <a:path w="21012" h="21600" extrusionOk="0">
                  <a:moveTo>
                    <a:pt x="19543" y="0"/>
                  </a:moveTo>
                  <a:cubicBezTo>
                    <a:pt x="19543" y="828"/>
                    <a:pt x="19543" y="1657"/>
                    <a:pt x="19543" y="2538"/>
                  </a:cubicBezTo>
                  <a:cubicBezTo>
                    <a:pt x="19543" y="3419"/>
                    <a:pt x="19543" y="4354"/>
                    <a:pt x="20057" y="5172"/>
                  </a:cubicBezTo>
                  <a:cubicBezTo>
                    <a:pt x="20572" y="5989"/>
                    <a:pt x="21600" y="6690"/>
                    <a:pt x="20571" y="7296"/>
                  </a:cubicBezTo>
                  <a:cubicBezTo>
                    <a:pt x="19543" y="7901"/>
                    <a:pt x="16457" y="8411"/>
                    <a:pt x="14914" y="9037"/>
                  </a:cubicBezTo>
                  <a:cubicBezTo>
                    <a:pt x="13371" y="9664"/>
                    <a:pt x="13371" y="10407"/>
                    <a:pt x="12343" y="11161"/>
                  </a:cubicBezTo>
                  <a:cubicBezTo>
                    <a:pt x="11314" y="11915"/>
                    <a:pt x="9257" y="12680"/>
                    <a:pt x="8229" y="13519"/>
                  </a:cubicBezTo>
                  <a:cubicBezTo>
                    <a:pt x="7200" y="14358"/>
                    <a:pt x="7200" y="15271"/>
                    <a:pt x="6686" y="16099"/>
                  </a:cubicBezTo>
                  <a:cubicBezTo>
                    <a:pt x="6171" y="16927"/>
                    <a:pt x="5143" y="17671"/>
                    <a:pt x="3600" y="18319"/>
                  </a:cubicBezTo>
                  <a:cubicBezTo>
                    <a:pt x="2057" y="18966"/>
                    <a:pt x="0" y="19519"/>
                    <a:pt x="0" y="20050"/>
                  </a:cubicBezTo>
                  <a:cubicBezTo>
                    <a:pt x="0" y="20581"/>
                    <a:pt x="2057" y="21090"/>
                    <a:pt x="4114"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4" name="Line"/>
            <p:cNvSpPr/>
            <p:nvPr/>
          </p:nvSpPr>
          <p:spPr>
            <a:xfrm>
              <a:off x="11256712" y="2075657"/>
              <a:ext cx="18898" cy="514765"/>
            </a:xfrm>
            <a:custGeom>
              <a:avLst/>
              <a:gdLst/>
              <a:ahLst/>
              <a:cxnLst>
                <a:cxn ang="0">
                  <a:pos x="wd2" y="hd2"/>
                </a:cxn>
                <a:cxn ang="5400000">
                  <a:pos x="wd2" y="hd2"/>
                </a:cxn>
                <a:cxn ang="10800000">
                  <a:pos x="wd2" y="hd2"/>
                </a:cxn>
                <a:cxn ang="16200000">
                  <a:pos x="wd2" y="hd2"/>
                </a:cxn>
              </a:cxnLst>
              <a:rect l="0" t="0" r="r" b="b"/>
              <a:pathLst>
                <a:path w="20112" h="21600" extrusionOk="0">
                  <a:moveTo>
                    <a:pt x="14221" y="0"/>
                  </a:moveTo>
                  <a:cubicBezTo>
                    <a:pt x="10294" y="2168"/>
                    <a:pt x="6366" y="4335"/>
                    <a:pt x="3421" y="6697"/>
                  </a:cubicBezTo>
                  <a:cubicBezTo>
                    <a:pt x="475" y="9058"/>
                    <a:pt x="-1488" y="11613"/>
                    <a:pt x="1458" y="14129"/>
                  </a:cubicBezTo>
                  <a:cubicBezTo>
                    <a:pt x="4403" y="16645"/>
                    <a:pt x="12258" y="19123"/>
                    <a:pt x="20112"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5" name="Line"/>
            <p:cNvSpPr/>
            <p:nvPr/>
          </p:nvSpPr>
          <p:spPr>
            <a:xfrm>
              <a:off x="11081881" y="1488938"/>
              <a:ext cx="180131" cy="4987116"/>
            </a:xfrm>
            <a:custGeom>
              <a:avLst/>
              <a:gdLst/>
              <a:ahLst/>
              <a:cxnLst>
                <a:cxn ang="0">
                  <a:pos x="wd2" y="hd2"/>
                </a:cxn>
                <a:cxn ang="5400000">
                  <a:pos x="wd2" y="hd2"/>
                </a:cxn>
                <a:cxn ang="10800000">
                  <a:pos x="wd2" y="hd2"/>
                </a:cxn>
                <a:cxn ang="16200000">
                  <a:pos x="wd2" y="hd2"/>
                </a:cxn>
              </a:cxnLst>
              <a:rect l="0" t="0" r="r" b="b"/>
              <a:pathLst>
                <a:path w="21518" h="21600" extrusionOk="0">
                  <a:moveTo>
                    <a:pt x="17853" y="0"/>
                  </a:moveTo>
                  <a:cubicBezTo>
                    <a:pt x="18294" y="232"/>
                    <a:pt x="18735" y="463"/>
                    <a:pt x="19176" y="711"/>
                  </a:cubicBezTo>
                  <a:cubicBezTo>
                    <a:pt x="19616" y="959"/>
                    <a:pt x="20057" y="1223"/>
                    <a:pt x="20498" y="1478"/>
                  </a:cubicBezTo>
                  <a:cubicBezTo>
                    <a:pt x="20939" y="1734"/>
                    <a:pt x="21380" y="1982"/>
                    <a:pt x="21490" y="2226"/>
                  </a:cubicBezTo>
                  <a:cubicBezTo>
                    <a:pt x="21600" y="2469"/>
                    <a:pt x="21380" y="2709"/>
                    <a:pt x="21049" y="2925"/>
                  </a:cubicBezTo>
                  <a:cubicBezTo>
                    <a:pt x="20718" y="3141"/>
                    <a:pt x="20278" y="3332"/>
                    <a:pt x="20278" y="3512"/>
                  </a:cubicBezTo>
                  <a:cubicBezTo>
                    <a:pt x="20278" y="3692"/>
                    <a:pt x="20718" y="3860"/>
                    <a:pt x="20939" y="4099"/>
                  </a:cubicBezTo>
                  <a:cubicBezTo>
                    <a:pt x="21159" y="4339"/>
                    <a:pt x="21159" y="4651"/>
                    <a:pt x="21049" y="4935"/>
                  </a:cubicBezTo>
                  <a:cubicBezTo>
                    <a:pt x="20939" y="5218"/>
                    <a:pt x="20718" y="5474"/>
                    <a:pt x="20718" y="5710"/>
                  </a:cubicBezTo>
                  <a:cubicBezTo>
                    <a:pt x="20718" y="5945"/>
                    <a:pt x="20939" y="6161"/>
                    <a:pt x="21049" y="6385"/>
                  </a:cubicBezTo>
                  <a:cubicBezTo>
                    <a:pt x="21159" y="6609"/>
                    <a:pt x="21159" y="6840"/>
                    <a:pt x="20939" y="7064"/>
                  </a:cubicBezTo>
                  <a:cubicBezTo>
                    <a:pt x="20718" y="7288"/>
                    <a:pt x="20278" y="7504"/>
                    <a:pt x="19616" y="7735"/>
                  </a:cubicBezTo>
                  <a:cubicBezTo>
                    <a:pt x="18955" y="7967"/>
                    <a:pt x="18073" y="8215"/>
                    <a:pt x="17192" y="8467"/>
                  </a:cubicBezTo>
                  <a:cubicBezTo>
                    <a:pt x="16310" y="8718"/>
                    <a:pt x="15429" y="8974"/>
                    <a:pt x="14878" y="9206"/>
                  </a:cubicBezTo>
                  <a:cubicBezTo>
                    <a:pt x="14327" y="9438"/>
                    <a:pt x="14106" y="9645"/>
                    <a:pt x="13996" y="9929"/>
                  </a:cubicBezTo>
                  <a:cubicBezTo>
                    <a:pt x="13886" y="10213"/>
                    <a:pt x="13886" y="10572"/>
                    <a:pt x="13776" y="10856"/>
                  </a:cubicBezTo>
                  <a:cubicBezTo>
                    <a:pt x="13665" y="11140"/>
                    <a:pt x="13445" y="11347"/>
                    <a:pt x="13335" y="11615"/>
                  </a:cubicBezTo>
                  <a:cubicBezTo>
                    <a:pt x="13225" y="11883"/>
                    <a:pt x="13225" y="12210"/>
                    <a:pt x="13004" y="12478"/>
                  </a:cubicBezTo>
                  <a:cubicBezTo>
                    <a:pt x="12784" y="12746"/>
                    <a:pt x="12343" y="12954"/>
                    <a:pt x="12012" y="13201"/>
                  </a:cubicBezTo>
                  <a:cubicBezTo>
                    <a:pt x="11682" y="13449"/>
                    <a:pt x="11461" y="13737"/>
                    <a:pt x="11351" y="14016"/>
                  </a:cubicBezTo>
                  <a:cubicBezTo>
                    <a:pt x="11241" y="14296"/>
                    <a:pt x="11241" y="14568"/>
                    <a:pt x="11351" y="14848"/>
                  </a:cubicBezTo>
                  <a:cubicBezTo>
                    <a:pt x="11461" y="15127"/>
                    <a:pt x="11682" y="15415"/>
                    <a:pt x="11792" y="15715"/>
                  </a:cubicBezTo>
                  <a:cubicBezTo>
                    <a:pt x="11902" y="16014"/>
                    <a:pt x="11902" y="16326"/>
                    <a:pt x="11902" y="16622"/>
                  </a:cubicBezTo>
                  <a:cubicBezTo>
                    <a:pt x="11902" y="16917"/>
                    <a:pt x="11902" y="17197"/>
                    <a:pt x="12012" y="17473"/>
                  </a:cubicBezTo>
                  <a:cubicBezTo>
                    <a:pt x="12122" y="17748"/>
                    <a:pt x="12343" y="18020"/>
                    <a:pt x="12563" y="18308"/>
                  </a:cubicBezTo>
                  <a:cubicBezTo>
                    <a:pt x="12784" y="18595"/>
                    <a:pt x="13004" y="18899"/>
                    <a:pt x="13225" y="19139"/>
                  </a:cubicBezTo>
                  <a:cubicBezTo>
                    <a:pt x="13445" y="19378"/>
                    <a:pt x="13665" y="19554"/>
                    <a:pt x="13665" y="19742"/>
                  </a:cubicBezTo>
                  <a:cubicBezTo>
                    <a:pt x="13665" y="19930"/>
                    <a:pt x="13445" y="20130"/>
                    <a:pt x="13225" y="20329"/>
                  </a:cubicBezTo>
                  <a:cubicBezTo>
                    <a:pt x="13004" y="20529"/>
                    <a:pt x="12784" y="20729"/>
                    <a:pt x="12784" y="20857"/>
                  </a:cubicBezTo>
                  <a:cubicBezTo>
                    <a:pt x="12784" y="20985"/>
                    <a:pt x="13004" y="21041"/>
                    <a:pt x="13004" y="21089"/>
                  </a:cubicBezTo>
                  <a:cubicBezTo>
                    <a:pt x="13004" y="21137"/>
                    <a:pt x="12784" y="21176"/>
                    <a:pt x="12122" y="21204"/>
                  </a:cubicBezTo>
                  <a:cubicBezTo>
                    <a:pt x="11461" y="21232"/>
                    <a:pt x="10359" y="21248"/>
                    <a:pt x="8486" y="21292"/>
                  </a:cubicBezTo>
                  <a:cubicBezTo>
                    <a:pt x="6612" y="21336"/>
                    <a:pt x="3967" y="21408"/>
                    <a:pt x="2424" y="21464"/>
                  </a:cubicBezTo>
                  <a:cubicBezTo>
                    <a:pt x="882" y="21520"/>
                    <a:pt x="441" y="21560"/>
                    <a:pt x="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6" name="Line"/>
            <p:cNvSpPr/>
            <p:nvPr/>
          </p:nvSpPr>
          <p:spPr>
            <a:xfrm>
              <a:off x="11051192" y="-381922"/>
              <a:ext cx="274234" cy="6813695"/>
            </a:xfrm>
            <a:custGeom>
              <a:avLst/>
              <a:gdLst/>
              <a:ahLst/>
              <a:cxnLst>
                <a:cxn ang="0">
                  <a:pos x="wd2" y="hd2"/>
                </a:cxn>
                <a:cxn ang="5400000">
                  <a:pos x="wd2" y="hd2"/>
                </a:cxn>
                <a:cxn ang="10800000">
                  <a:pos x="wd2" y="hd2"/>
                </a:cxn>
                <a:cxn ang="16200000">
                  <a:pos x="wd2" y="hd2"/>
                </a:cxn>
              </a:cxnLst>
              <a:rect l="0" t="0" r="r" b="b"/>
              <a:pathLst>
                <a:path w="21547" h="21600" extrusionOk="0">
                  <a:moveTo>
                    <a:pt x="21547" y="0"/>
                  </a:moveTo>
                  <a:cubicBezTo>
                    <a:pt x="21112" y="23"/>
                    <a:pt x="20677" y="47"/>
                    <a:pt x="20460" y="102"/>
                  </a:cubicBezTo>
                  <a:cubicBezTo>
                    <a:pt x="20242" y="158"/>
                    <a:pt x="20242" y="246"/>
                    <a:pt x="20315" y="392"/>
                  </a:cubicBezTo>
                  <a:cubicBezTo>
                    <a:pt x="20387" y="538"/>
                    <a:pt x="20532" y="743"/>
                    <a:pt x="20677" y="959"/>
                  </a:cubicBezTo>
                  <a:cubicBezTo>
                    <a:pt x="20822" y="1176"/>
                    <a:pt x="20967" y="1404"/>
                    <a:pt x="21112" y="1614"/>
                  </a:cubicBezTo>
                  <a:cubicBezTo>
                    <a:pt x="21257" y="1825"/>
                    <a:pt x="21402" y="2018"/>
                    <a:pt x="21402" y="2220"/>
                  </a:cubicBezTo>
                  <a:cubicBezTo>
                    <a:pt x="21402" y="2421"/>
                    <a:pt x="21257" y="2632"/>
                    <a:pt x="21185" y="2854"/>
                  </a:cubicBezTo>
                  <a:cubicBezTo>
                    <a:pt x="21112" y="3077"/>
                    <a:pt x="21112" y="3310"/>
                    <a:pt x="21112" y="3518"/>
                  </a:cubicBezTo>
                  <a:cubicBezTo>
                    <a:pt x="21112" y="3726"/>
                    <a:pt x="21112" y="3907"/>
                    <a:pt x="20750" y="4083"/>
                  </a:cubicBezTo>
                  <a:cubicBezTo>
                    <a:pt x="20387" y="4258"/>
                    <a:pt x="19662" y="4428"/>
                    <a:pt x="18938" y="4615"/>
                  </a:cubicBezTo>
                  <a:cubicBezTo>
                    <a:pt x="18213" y="4802"/>
                    <a:pt x="17488" y="5007"/>
                    <a:pt x="16836" y="5211"/>
                  </a:cubicBezTo>
                  <a:cubicBezTo>
                    <a:pt x="16183" y="5416"/>
                    <a:pt x="15603" y="5621"/>
                    <a:pt x="15023" y="5808"/>
                  </a:cubicBezTo>
                  <a:cubicBezTo>
                    <a:pt x="14444" y="5995"/>
                    <a:pt x="13864" y="6165"/>
                    <a:pt x="13284" y="6364"/>
                  </a:cubicBezTo>
                  <a:cubicBezTo>
                    <a:pt x="12704" y="6562"/>
                    <a:pt x="12124" y="6791"/>
                    <a:pt x="11762" y="7019"/>
                  </a:cubicBezTo>
                  <a:cubicBezTo>
                    <a:pt x="11399" y="7247"/>
                    <a:pt x="11254" y="7475"/>
                    <a:pt x="11182" y="7721"/>
                  </a:cubicBezTo>
                  <a:cubicBezTo>
                    <a:pt x="11109" y="7966"/>
                    <a:pt x="11109" y="8229"/>
                    <a:pt x="10964" y="8455"/>
                  </a:cubicBezTo>
                  <a:cubicBezTo>
                    <a:pt x="10819" y="8680"/>
                    <a:pt x="10530" y="8867"/>
                    <a:pt x="10167" y="9057"/>
                  </a:cubicBezTo>
                  <a:cubicBezTo>
                    <a:pt x="9805" y="9247"/>
                    <a:pt x="9370" y="9440"/>
                    <a:pt x="9152" y="9651"/>
                  </a:cubicBezTo>
                  <a:cubicBezTo>
                    <a:pt x="8935" y="9861"/>
                    <a:pt x="8935" y="10089"/>
                    <a:pt x="8862" y="10317"/>
                  </a:cubicBezTo>
                  <a:cubicBezTo>
                    <a:pt x="8790" y="10546"/>
                    <a:pt x="8645" y="10774"/>
                    <a:pt x="8428" y="10978"/>
                  </a:cubicBezTo>
                  <a:cubicBezTo>
                    <a:pt x="8210" y="11183"/>
                    <a:pt x="7920" y="11364"/>
                    <a:pt x="7630" y="11540"/>
                  </a:cubicBezTo>
                  <a:cubicBezTo>
                    <a:pt x="7340" y="11715"/>
                    <a:pt x="7050" y="11885"/>
                    <a:pt x="6905" y="12081"/>
                  </a:cubicBezTo>
                  <a:cubicBezTo>
                    <a:pt x="6760" y="12277"/>
                    <a:pt x="6760" y="12499"/>
                    <a:pt x="6688" y="12718"/>
                  </a:cubicBezTo>
                  <a:cubicBezTo>
                    <a:pt x="6615" y="12938"/>
                    <a:pt x="6470" y="13154"/>
                    <a:pt x="6325" y="13356"/>
                  </a:cubicBezTo>
                  <a:cubicBezTo>
                    <a:pt x="6181" y="13558"/>
                    <a:pt x="6036" y="13745"/>
                    <a:pt x="5746" y="13920"/>
                  </a:cubicBezTo>
                  <a:cubicBezTo>
                    <a:pt x="5456" y="14096"/>
                    <a:pt x="5021" y="14260"/>
                    <a:pt x="4441" y="14447"/>
                  </a:cubicBezTo>
                  <a:cubicBezTo>
                    <a:pt x="3861" y="14634"/>
                    <a:pt x="3136" y="14845"/>
                    <a:pt x="2484" y="15029"/>
                  </a:cubicBezTo>
                  <a:cubicBezTo>
                    <a:pt x="1832" y="15213"/>
                    <a:pt x="1252" y="15371"/>
                    <a:pt x="889" y="15532"/>
                  </a:cubicBezTo>
                  <a:cubicBezTo>
                    <a:pt x="527" y="15693"/>
                    <a:pt x="382" y="15856"/>
                    <a:pt x="237" y="16041"/>
                  </a:cubicBezTo>
                  <a:cubicBezTo>
                    <a:pt x="92" y="16225"/>
                    <a:pt x="-53" y="16430"/>
                    <a:pt x="19" y="16599"/>
                  </a:cubicBezTo>
                  <a:cubicBezTo>
                    <a:pt x="92" y="16769"/>
                    <a:pt x="382" y="16903"/>
                    <a:pt x="744" y="17050"/>
                  </a:cubicBezTo>
                  <a:cubicBezTo>
                    <a:pt x="1107" y="17196"/>
                    <a:pt x="1542" y="17354"/>
                    <a:pt x="1904" y="17532"/>
                  </a:cubicBezTo>
                  <a:cubicBezTo>
                    <a:pt x="2266" y="17710"/>
                    <a:pt x="2556" y="17909"/>
                    <a:pt x="2846" y="18088"/>
                  </a:cubicBezTo>
                  <a:cubicBezTo>
                    <a:pt x="3136" y="18266"/>
                    <a:pt x="3426" y="18424"/>
                    <a:pt x="3789" y="18579"/>
                  </a:cubicBezTo>
                  <a:cubicBezTo>
                    <a:pt x="4151" y="18734"/>
                    <a:pt x="4586" y="18886"/>
                    <a:pt x="4948" y="19053"/>
                  </a:cubicBezTo>
                  <a:cubicBezTo>
                    <a:pt x="5311" y="19219"/>
                    <a:pt x="5601" y="19401"/>
                    <a:pt x="5746" y="19603"/>
                  </a:cubicBezTo>
                  <a:cubicBezTo>
                    <a:pt x="5891" y="19804"/>
                    <a:pt x="5891" y="20027"/>
                    <a:pt x="5891" y="20258"/>
                  </a:cubicBezTo>
                  <a:cubicBezTo>
                    <a:pt x="5891" y="20489"/>
                    <a:pt x="5891" y="20729"/>
                    <a:pt x="5601" y="20922"/>
                  </a:cubicBezTo>
                  <a:cubicBezTo>
                    <a:pt x="5311" y="21115"/>
                    <a:pt x="4731" y="21261"/>
                    <a:pt x="4224" y="21366"/>
                  </a:cubicBezTo>
                  <a:cubicBezTo>
                    <a:pt x="3716" y="21471"/>
                    <a:pt x="3281" y="21536"/>
                    <a:pt x="2846"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7" name="Line"/>
            <p:cNvSpPr/>
            <p:nvPr/>
          </p:nvSpPr>
          <p:spPr>
            <a:xfrm>
              <a:off x="11292214" y="-337641"/>
              <a:ext cx="97788" cy="6619966"/>
            </a:xfrm>
            <a:custGeom>
              <a:avLst/>
              <a:gdLst/>
              <a:ahLst/>
              <a:cxnLst>
                <a:cxn ang="0">
                  <a:pos x="wd2" y="hd2"/>
                </a:cxn>
                <a:cxn ang="5400000">
                  <a:pos x="wd2" y="hd2"/>
                </a:cxn>
                <a:cxn ang="10800000">
                  <a:pos x="wd2" y="hd2"/>
                </a:cxn>
                <a:cxn ang="16200000">
                  <a:pos x="wd2" y="hd2"/>
                </a:cxn>
              </a:cxnLst>
              <a:rect l="0" t="0" r="r" b="b"/>
              <a:pathLst>
                <a:path w="21600" h="21600" extrusionOk="0">
                  <a:moveTo>
                    <a:pt x="12226" y="0"/>
                  </a:moveTo>
                  <a:cubicBezTo>
                    <a:pt x="11411" y="132"/>
                    <a:pt x="10596" y="265"/>
                    <a:pt x="10189" y="442"/>
                  </a:cubicBezTo>
                  <a:cubicBezTo>
                    <a:pt x="9781" y="620"/>
                    <a:pt x="9781" y="843"/>
                    <a:pt x="10189" y="1063"/>
                  </a:cubicBezTo>
                  <a:cubicBezTo>
                    <a:pt x="10596" y="1282"/>
                    <a:pt x="11411" y="1499"/>
                    <a:pt x="12634" y="1713"/>
                  </a:cubicBezTo>
                  <a:cubicBezTo>
                    <a:pt x="13857" y="1926"/>
                    <a:pt x="15487" y="2137"/>
                    <a:pt x="16913" y="2345"/>
                  </a:cubicBezTo>
                  <a:cubicBezTo>
                    <a:pt x="18340" y="2553"/>
                    <a:pt x="19562" y="2757"/>
                    <a:pt x="20174" y="2977"/>
                  </a:cubicBezTo>
                  <a:cubicBezTo>
                    <a:pt x="20785" y="3197"/>
                    <a:pt x="20785" y="3431"/>
                    <a:pt x="20785" y="3657"/>
                  </a:cubicBezTo>
                  <a:cubicBezTo>
                    <a:pt x="20785" y="3883"/>
                    <a:pt x="20785" y="4100"/>
                    <a:pt x="20989" y="4307"/>
                  </a:cubicBezTo>
                  <a:cubicBezTo>
                    <a:pt x="21192" y="4515"/>
                    <a:pt x="21600" y="4714"/>
                    <a:pt x="21600" y="4924"/>
                  </a:cubicBezTo>
                  <a:cubicBezTo>
                    <a:pt x="21600" y="5135"/>
                    <a:pt x="21192" y="5358"/>
                    <a:pt x="20581" y="5554"/>
                  </a:cubicBezTo>
                  <a:cubicBezTo>
                    <a:pt x="19970" y="5749"/>
                    <a:pt x="19155" y="5918"/>
                    <a:pt x="18136" y="6098"/>
                  </a:cubicBezTo>
                  <a:cubicBezTo>
                    <a:pt x="17117" y="6279"/>
                    <a:pt x="15894" y="6472"/>
                    <a:pt x="14875" y="6658"/>
                  </a:cubicBezTo>
                  <a:cubicBezTo>
                    <a:pt x="13857" y="6845"/>
                    <a:pt x="13042" y="7025"/>
                    <a:pt x="12634" y="7239"/>
                  </a:cubicBezTo>
                  <a:cubicBezTo>
                    <a:pt x="12226" y="7453"/>
                    <a:pt x="12226" y="7700"/>
                    <a:pt x="12430" y="7940"/>
                  </a:cubicBezTo>
                  <a:cubicBezTo>
                    <a:pt x="12634" y="8181"/>
                    <a:pt x="13041" y="8416"/>
                    <a:pt x="13245" y="8654"/>
                  </a:cubicBezTo>
                  <a:cubicBezTo>
                    <a:pt x="13449" y="8892"/>
                    <a:pt x="13449" y="9132"/>
                    <a:pt x="13449" y="9382"/>
                  </a:cubicBezTo>
                  <a:cubicBezTo>
                    <a:pt x="13449" y="9632"/>
                    <a:pt x="13449" y="9891"/>
                    <a:pt x="13857" y="10111"/>
                  </a:cubicBezTo>
                  <a:cubicBezTo>
                    <a:pt x="14264" y="10330"/>
                    <a:pt x="15079" y="10511"/>
                    <a:pt x="15283" y="10716"/>
                  </a:cubicBezTo>
                  <a:cubicBezTo>
                    <a:pt x="15487" y="10920"/>
                    <a:pt x="15079" y="11149"/>
                    <a:pt x="14672" y="11342"/>
                  </a:cubicBezTo>
                  <a:cubicBezTo>
                    <a:pt x="14264" y="11534"/>
                    <a:pt x="13857" y="11691"/>
                    <a:pt x="13449" y="11869"/>
                  </a:cubicBezTo>
                  <a:cubicBezTo>
                    <a:pt x="13041" y="12046"/>
                    <a:pt x="12634" y="12245"/>
                    <a:pt x="12226" y="12462"/>
                  </a:cubicBezTo>
                  <a:cubicBezTo>
                    <a:pt x="11819" y="12678"/>
                    <a:pt x="11411" y="12913"/>
                    <a:pt x="11208" y="13142"/>
                  </a:cubicBezTo>
                  <a:cubicBezTo>
                    <a:pt x="11004" y="13371"/>
                    <a:pt x="11004" y="13593"/>
                    <a:pt x="10596" y="13795"/>
                  </a:cubicBezTo>
                  <a:cubicBezTo>
                    <a:pt x="10189" y="13997"/>
                    <a:pt x="9374" y="14177"/>
                    <a:pt x="8355" y="14367"/>
                  </a:cubicBezTo>
                  <a:cubicBezTo>
                    <a:pt x="7336" y="14557"/>
                    <a:pt x="6113" y="14755"/>
                    <a:pt x="5502" y="14972"/>
                  </a:cubicBezTo>
                  <a:cubicBezTo>
                    <a:pt x="4890" y="15189"/>
                    <a:pt x="4890" y="15423"/>
                    <a:pt x="4483" y="15631"/>
                  </a:cubicBezTo>
                  <a:cubicBezTo>
                    <a:pt x="4075" y="15839"/>
                    <a:pt x="3260" y="16019"/>
                    <a:pt x="2445" y="16197"/>
                  </a:cubicBezTo>
                  <a:cubicBezTo>
                    <a:pt x="1630" y="16375"/>
                    <a:pt x="815" y="16549"/>
                    <a:pt x="408" y="16742"/>
                  </a:cubicBezTo>
                  <a:cubicBezTo>
                    <a:pt x="0" y="16934"/>
                    <a:pt x="0" y="17145"/>
                    <a:pt x="1223" y="17347"/>
                  </a:cubicBezTo>
                  <a:cubicBezTo>
                    <a:pt x="2445" y="17548"/>
                    <a:pt x="4891" y="17741"/>
                    <a:pt x="6113" y="17937"/>
                  </a:cubicBezTo>
                  <a:cubicBezTo>
                    <a:pt x="7336" y="18132"/>
                    <a:pt x="7336" y="18331"/>
                    <a:pt x="6725" y="18527"/>
                  </a:cubicBezTo>
                  <a:cubicBezTo>
                    <a:pt x="6113" y="18722"/>
                    <a:pt x="4891" y="18915"/>
                    <a:pt x="4279" y="19132"/>
                  </a:cubicBezTo>
                  <a:cubicBezTo>
                    <a:pt x="3668" y="19348"/>
                    <a:pt x="3668" y="19589"/>
                    <a:pt x="3668" y="19845"/>
                  </a:cubicBezTo>
                  <a:cubicBezTo>
                    <a:pt x="3668" y="20101"/>
                    <a:pt x="3668" y="20372"/>
                    <a:pt x="3464" y="20583"/>
                  </a:cubicBezTo>
                  <a:cubicBezTo>
                    <a:pt x="3260" y="20793"/>
                    <a:pt x="2853" y="20944"/>
                    <a:pt x="2241" y="21103"/>
                  </a:cubicBezTo>
                  <a:cubicBezTo>
                    <a:pt x="1630" y="21263"/>
                    <a:pt x="815" y="21431"/>
                    <a:pt x="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8" name="Line"/>
            <p:cNvSpPr/>
            <p:nvPr/>
          </p:nvSpPr>
          <p:spPr>
            <a:xfrm>
              <a:off x="11032065" y="6265719"/>
              <a:ext cx="254615" cy="22140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817" y="18360"/>
                    <a:pt x="5635" y="15120"/>
                    <a:pt x="9235" y="11520"/>
                  </a:cubicBezTo>
                  <a:cubicBezTo>
                    <a:pt x="12835" y="7920"/>
                    <a:pt x="17217" y="396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09" name="Line"/>
            <p:cNvSpPr/>
            <p:nvPr/>
          </p:nvSpPr>
          <p:spPr>
            <a:xfrm>
              <a:off x="5720733" y="826164"/>
              <a:ext cx="174771" cy="182962"/>
            </a:xfrm>
            <a:custGeom>
              <a:avLst/>
              <a:gdLst/>
              <a:ahLst/>
              <a:cxnLst>
                <a:cxn ang="0">
                  <a:pos x="wd2" y="hd2"/>
                </a:cxn>
                <a:cxn ang="5400000">
                  <a:pos x="wd2" y="hd2"/>
                </a:cxn>
                <a:cxn ang="10800000">
                  <a:pos x="wd2" y="hd2"/>
                </a:cxn>
                <a:cxn ang="16200000">
                  <a:pos x="wd2" y="hd2"/>
                </a:cxn>
              </a:cxnLst>
              <a:rect l="0" t="0" r="r" b="b"/>
              <a:pathLst>
                <a:path w="21093" h="21207" extrusionOk="0">
                  <a:moveTo>
                    <a:pt x="17085" y="2400"/>
                  </a:moveTo>
                  <a:cubicBezTo>
                    <a:pt x="16417" y="1545"/>
                    <a:pt x="15749" y="689"/>
                    <a:pt x="13967" y="262"/>
                  </a:cubicBezTo>
                  <a:cubicBezTo>
                    <a:pt x="12186" y="-166"/>
                    <a:pt x="9291" y="-166"/>
                    <a:pt x="6619" y="1010"/>
                  </a:cubicBezTo>
                  <a:cubicBezTo>
                    <a:pt x="3947" y="2186"/>
                    <a:pt x="1497" y="4539"/>
                    <a:pt x="495" y="7319"/>
                  </a:cubicBezTo>
                  <a:cubicBezTo>
                    <a:pt x="-507" y="10099"/>
                    <a:pt x="-62" y="13307"/>
                    <a:pt x="2499" y="15767"/>
                  </a:cubicBezTo>
                  <a:cubicBezTo>
                    <a:pt x="5060" y="18226"/>
                    <a:pt x="9736" y="19937"/>
                    <a:pt x="13188" y="20685"/>
                  </a:cubicBezTo>
                  <a:cubicBezTo>
                    <a:pt x="16639" y="21434"/>
                    <a:pt x="18866" y="21220"/>
                    <a:pt x="21093" y="21006"/>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0" name="Line"/>
            <p:cNvSpPr/>
            <p:nvPr/>
          </p:nvSpPr>
          <p:spPr>
            <a:xfrm>
              <a:off x="6144582" y="863934"/>
              <a:ext cx="174526" cy="165593"/>
            </a:xfrm>
            <a:custGeom>
              <a:avLst/>
              <a:gdLst/>
              <a:ahLst/>
              <a:cxnLst>
                <a:cxn ang="0">
                  <a:pos x="wd2" y="hd2"/>
                </a:cxn>
                <a:cxn ang="5400000">
                  <a:pos x="wd2" y="hd2"/>
                </a:cxn>
                <a:cxn ang="10800000">
                  <a:pos x="wd2" y="hd2"/>
                </a:cxn>
                <a:cxn ang="16200000">
                  <a:pos x="wd2" y="hd2"/>
                </a:cxn>
              </a:cxnLst>
              <a:rect l="0" t="0" r="r" b="b"/>
              <a:pathLst>
                <a:path w="21283" h="21303" extrusionOk="0">
                  <a:moveTo>
                    <a:pt x="0" y="3501"/>
                  </a:moveTo>
                  <a:cubicBezTo>
                    <a:pt x="3375" y="2077"/>
                    <a:pt x="6750" y="652"/>
                    <a:pt x="10125" y="178"/>
                  </a:cubicBezTo>
                  <a:cubicBezTo>
                    <a:pt x="13500" y="-297"/>
                    <a:pt x="16875" y="178"/>
                    <a:pt x="18900" y="1602"/>
                  </a:cubicBezTo>
                  <a:cubicBezTo>
                    <a:pt x="20925" y="3026"/>
                    <a:pt x="21600" y="5400"/>
                    <a:pt x="21150" y="7773"/>
                  </a:cubicBezTo>
                  <a:cubicBezTo>
                    <a:pt x="20700" y="10147"/>
                    <a:pt x="19125" y="12521"/>
                    <a:pt x="15750" y="14776"/>
                  </a:cubicBezTo>
                  <a:cubicBezTo>
                    <a:pt x="12375" y="17030"/>
                    <a:pt x="7200" y="19167"/>
                    <a:pt x="2025" y="21303"/>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1" name="Line"/>
            <p:cNvSpPr/>
            <p:nvPr/>
          </p:nvSpPr>
          <p:spPr>
            <a:xfrm>
              <a:off x="5746516" y="1776763"/>
              <a:ext cx="148988" cy="243545"/>
            </a:xfrm>
            <a:custGeom>
              <a:avLst/>
              <a:gdLst/>
              <a:ahLst/>
              <a:cxnLst>
                <a:cxn ang="0">
                  <a:pos x="wd2" y="hd2"/>
                </a:cxn>
                <a:cxn ang="5400000">
                  <a:pos x="wd2" y="hd2"/>
                </a:cxn>
                <a:cxn ang="10800000">
                  <a:pos x="wd2" y="hd2"/>
                </a:cxn>
                <a:cxn ang="16200000">
                  <a:pos x="wd2" y="hd2"/>
                </a:cxn>
              </a:cxnLst>
              <a:rect l="0" t="0" r="r" b="b"/>
              <a:pathLst>
                <a:path w="21015" h="21600" extrusionOk="0">
                  <a:moveTo>
                    <a:pt x="18673" y="0"/>
                  </a:moveTo>
                  <a:cubicBezTo>
                    <a:pt x="13989" y="1964"/>
                    <a:pt x="9304" y="3927"/>
                    <a:pt x="6181" y="5645"/>
                  </a:cubicBezTo>
                  <a:cubicBezTo>
                    <a:pt x="3058" y="7364"/>
                    <a:pt x="1497" y="8836"/>
                    <a:pt x="586" y="10145"/>
                  </a:cubicBezTo>
                  <a:cubicBezTo>
                    <a:pt x="-325" y="11455"/>
                    <a:pt x="-585" y="12600"/>
                    <a:pt x="2928" y="14482"/>
                  </a:cubicBezTo>
                  <a:cubicBezTo>
                    <a:pt x="6441" y="16364"/>
                    <a:pt x="13728" y="18982"/>
                    <a:pt x="21015"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2" name="Line"/>
            <p:cNvSpPr/>
            <p:nvPr/>
          </p:nvSpPr>
          <p:spPr>
            <a:xfrm>
              <a:off x="6127977" y="1826579"/>
              <a:ext cx="182504" cy="188194"/>
            </a:xfrm>
            <a:custGeom>
              <a:avLst/>
              <a:gdLst/>
              <a:ahLst/>
              <a:cxnLst>
                <a:cxn ang="0">
                  <a:pos x="wd2" y="hd2"/>
                </a:cxn>
                <a:cxn ang="5400000">
                  <a:pos x="wd2" y="hd2"/>
                </a:cxn>
                <a:cxn ang="10800000">
                  <a:pos x="wd2" y="hd2"/>
                </a:cxn>
                <a:cxn ang="16200000">
                  <a:pos x="wd2" y="hd2"/>
                </a:cxn>
              </a:cxnLst>
              <a:rect l="0" t="0" r="r" b="b"/>
              <a:pathLst>
                <a:path w="21154" h="21600" extrusionOk="0">
                  <a:moveTo>
                    <a:pt x="7699" y="4447"/>
                  </a:moveTo>
                  <a:cubicBezTo>
                    <a:pt x="8127" y="3388"/>
                    <a:pt x="8554" y="2329"/>
                    <a:pt x="9945" y="1482"/>
                  </a:cubicBezTo>
                  <a:cubicBezTo>
                    <a:pt x="11335" y="635"/>
                    <a:pt x="13687" y="0"/>
                    <a:pt x="15291" y="0"/>
                  </a:cubicBezTo>
                  <a:cubicBezTo>
                    <a:pt x="16895" y="0"/>
                    <a:pt x="17750" y="635"/>
                    <a:pt x="18606" y="2224"/>
                  </a:cubicBezTo>
                  <a:cubicBezTo>
                    <a:pt x="19461" y="3812"/>
                    <a:pt x="20317" y="6353"/>
                    <a:pt x="20851" y="8259"/>
                  </a:cubicBezTo>
                  <a:cubicBezTo>
                    <a:pt x="21386" y="10165"/>
                    <a:pt x="21600" y="11435"/>
                    <a:pt x="18071" y="13553"/>
                  </a:cubicBezTo>
                  <a:cubicBezTo>
                    <a:pt x="14543" y="15671"/>
                    <a:pt x="7271" y="18635"/>
                    <a:pt x="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3" name="Line"/>
            <p:cNvSpPr/>
            <p:nvPr/>
          </p:nvSpPr>
          <p:spPr>
            <a:xfrm>
              <a:off x="5687036" y="2923911"/>
              <a:ext cx="186328" cy="142528"/>
            </a:xfrm>
            <a:custGeom>
              <a:avLst/>
              <a:gdLst/>
              <a:ahLst/>
              <a:cxnLst>
                <a:cxn ang="0">
                  <a:pos x="wd2" y="hd2"/>
                </a:cxn>
                <a:cxn ang="5400000">
                  <a:pos x="wd2" y="hd2"/>
                </a:cxn>
                <a:cxn ang="10800000">
                  <a:pos x="wd2" y="hd2"/>
                </a:cxn>
                <a:cxn ang="16200000">
                  <a:pos x="wd2" y="hd2"/>
                </a:cxn>
              </a:cxnLst>
              <a:rect l="0" t="0" r="r" b="b"/>
              <a:pathLst>
                <a:path w="20975" h="21392" extrusionOk="0">
                  <a:moveTo>
                    <a:pt x="12875" y="3115"/>
                  </a:moveTo>
                  <a:cubicBezTo>
                    <a:pt x="12252" y="2007"/>
                    <a:pt x="11629" y="900"/>
                    <a:pt x="10798" y="346"/>
                  </a:cubicBezTo>
                  <a:cubicBezTo>
                    <a:pt x="9967" y="-208"/>
                    <a:pt x="8929" y="-208"/>
                    <a:pt x="7060" y="1177"/>
                  </a:cubicBezTo>
                  <a:cubicBezTo>
                    <a:pt x="5190" y="2561"/>
                    <a:pt x="2490" y="5330"/>
                    <a:pt x="1037" y="7407"/>
                  </a:cubicBezTo>
                  <a:cubicBezTo>
                    <a:pt x="-417" y="9484"/>
                    <a:pt x="-625" y="10869"/>
                    <a:pt x="2283" y="13084"/>
                  </a:cubicBezTo>
                  <a:cubicBezTo>
                    <a:pt x="5190" y="15300"/>
                    <a:pt x="11213" y="18346"/>
                    <a:pt x="14848" y="19869"/>
                  </a:cubicBezTo>
                  <a:cubicBezTo>
                    <a:pt x="18483" y="21392"/>
                    <a:pt x="19729" y="21392"/>
                    <a:pt x="20975" y="21392"/>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4" name="Line"/>
            <p:cNvSpPr/>
            <p:nvPr/>
          </p:nvSpPr>
          <p:spPr>
            <a:xfrm>
              <a:off x="6211004" y="2916538"/>
              <a:ext cx="170764" cy="160971"/>
            </a:xfrm>
            <a:custGeom>
              <a:avLst/>
              <a:gdLst/>
              <a:ahLst/>
              <a:cxnLst>
                <a:cxn ang="0">
                  <a:pos x="wd2" y="hd2"/>
                </a:cxn>
                <a:cxn ang="5400000">
                  <a:pos x="wd2" y="hd2"/>
                </a:cxn>
                <a:cxn ang="10800000">
                  <a:pos x="wd2" y="hd2"/>
                </a:cxn>
                <a:cxn ang="16200000">
                  <a:pos x="wd2" y="hd2"/>
                </a:cxn>
              </a:cxnLst>
              <a:rect l="0" t="0" r="r" b="b"/>
              <a:pathLst>
                <a:path w="21496" h="21415" extrusionOk="0">
                  <a:moveTo>
                    <a:pt x="0" y="2270"/>
                  </a:moveTo>
                  <a:cubicBezTo>
                    <a:pt x="4181" y="1288"/>
                    <a:pt x="8361" y="306"/>
                    <a:pt x="11729" y="60"/>
                  </a:cubicBezTo>
                  <a:cubicBezTo>
                    <a:pt x="15097" y="-185"/>
                    <a:pt x="17652" y="306"/>
                    <a:pt x="19277" y="1779"/>
                  </a:cubicBezTo>
                  <a:cubicBezTo>
                    <a:pt x="20903" y="3251"/>
                    <a:pt x="21600" y="5706"/>
                    <a:pt x="21484" y="8160"/>
                  </a:cubicBezTo>
                  <a:cubicBezTo>
                    <a:pt x="21368" y="10615"/>
                    <a:pt x="20439" y="13070"/>
                    <a:pt x="18000" y="15156"/>
                  </a:cubicBezTo>
                  <a:cubicBezTo>
                    <a:pt x="15561" y="17242"/>
                    <a:pt x="11613" y="18960"/>
                    <a:pt x="8594" y="19942"/>
                  </a:cubicBezTo>
                  <a:cubicBezTo>
                    <a:pt x="5574" y="20924"/>
                    <a:pt x="3484" y="21170"/>
                    <a:pt x="1394" y="21415"/>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5" name="Line"/>
            <p:cNvSpPr/>
            <p:nvPr/>
          </p:nvSpPr>
          <p:spPr>
            <a:xfrm>
              <a:off x="5667020" y="3806295"/>
              <a:ext cx="162063" cy="163758"/>
            </a:xfrm>
            <a:custGeom>
              <a:avLst/>
              <a:gdLst/>
              <a:ahLst/>
              <a:cxnLst>
                <a:cxn ang="0">
                  <a:pos x="wd2" y="hd2"/>
                </a:cxn>
                <a:cxn ang="5400000">
                  <a:pos x="wd2" y="hd2"/>
                </a:cxn>
                <a:cxn ang="10800000">
                  <a:pos x="wd2" y="hd2"/>
                </a:cxn>
                <a:cxn ang="16200000">
                  <a:pos x="wd2" y="hd2"/>
                </a:cxn>
              </a:cxnLst>
              <a:rect l="0" t="0" r="r" b="b"/>
              <a:pathLst>
                <a:path w="21081" h="21067" extrusionOk="0">
                  <a:moveTo>
                    <a:pt x="10281" y="3086"/>
                  </a:moveTo>
                  <a:cubicBezTo>
                    <a:pt x="10521" y="1899"/>
                    <a:pt x="10761" y="712"/>
                    <a:pt x="10161" y="238"/>
                  </a:cubicBezTo>
                  <a:cubicBezTo>
                    <a:pt x="9561" y="-237"/>
                    <a:pt x="8121" y="0"/>
                    <a:pt x="6441" y="950"/>
                  </a:cubicBezTo>
                  <a:cubicBezTo>
                    <a:pt x="4761" y="1899"/>
                    <a:pt x="2841" y="3561"/>
                    <a:pt x="1521" y="5578"/>
                  </a:cubicBezTo>
                  <a:cubicBezTo>
                    <a:pt x="201" y="7596"/>
                    <a:pt x="-519" y="9970"/>
                    <a:pt x="441" y="12699"/>
                  </a:cubicBezTo>
                  <a:cubicBezTo>
                    <a:pt x="1401" y="15429"/>
                    <a:pt x="4041" y="18515"/>
                    <a:pt x="7761" y="19939"/>
                  </a:cubicBezTo>
                  <a:cubicBezTo>
                    <a:pt x="11481" y="21363"/>
                    <a:pt x="16281" y="21126"/>
                    <a:pt x="21081" y="20888"/>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6" name="Line"/>
            <p:cNvSpPr/>
            <p:nvPr/>
          </p:nvSpPr>
          <p:spPr>
            <a:xfrm>
              <a:off x="6199933" y="3856320"/>
              <a:ext cx="177124" cy="195365"/>
            </a:xfrm>
            <a:custGeom>
              <a:avLst/>
              <a:gdLst/>
              <a:ahLst/>
              <a:cxnLst>
                <a:cxn ang="0">
                  <a:pos x="wd2" y="hd2"/>
                </a:cxn>
                <a:cxn ang="5400000">
                  <a:pos x="wd2" y="hd2"/>
                </a:cxn>
                <a:cxn ang="10800000">
                  <a:pos x="wd2" y="hd2"/>
                </a:cxn>
                <a:cxn ang="16200000">
                  <a:pos x="wd2" y="hd2"/>
                </a:cxn>
              </a:cxnLst>
              <a:rect l="0" t="0" r="r" b="b"/>
              <a:pathLst>
                <a:path w="21600" h="21375" extrusionOk="0">
                  <a:moveTo>
                    <a:pt x="0" y="2601"/>
                  </a:moveTo>
                  <a:cubicBezTo>
                    <a:pt x="4050" y="1592"/>
                    <a:pt x="8100" y="582"/>
                    <a:pt x="11250" y="179"/>
                  </a:cubicBezTo>
                  <a:cubicBezTo>
                    <a:pt x="14400" y="-225"/>
                    <a:pt x="16650" y="-23"/>
                    <a:pt x="18450" y="1592"/>
                  </a:cubicBezTo>
                  <a:cubicBezTo>
                    <a:pt x="20250" y="3207"/>
                    <a:pt x="21600" y="6235"/>
                    <a:pt x="21600" y="8758"/>
                  </a:cubicBezTo>
                  <a:cubicBezTo>
                    <a:pt x="21600" y="11282"/>
                    <a:pt x="20250" y="13300"/>
                    <a:pt x="16875" y="15319"/>
                  </a:cubicBezTo>
                  <a:cubicBezTo>
                    <a:pt x="13500" y="17338"/>
                    <a:pt x="8100" y="19356"/>
                    <a:pt x="2700" y="21375"/>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7" name="Line"/>
            <p:cNvSpPr/>
            <p:nvPr/>
          </p:nvSpPr>
          <p:spPr>
            <a:xfrm>
              <a:off x="5653610" y="4666079"/>
              <a:ext cx="175473" cy="188194"/>
            </a:xfrm>
            <a:custGeom>
              <a:avLst/>
              <a:gdLst/>
              <a:ahLst/>
              <a:cxnLst>
                <a:cxn ang="0">
                  <a:pos x="wd2" y="hd2"/>
                </a:cxn>
                <a:cxn ang="5400000">
                  <a:pos x="wd2" y="hd2"/>
                </a:cxn>
                <a:cxn ang="10800000">
                  <a:pos x="wd2" y="hd2"/>
                </a:cxn>
                <a:cxn ang="16200000">
                  <a:pos x="wd2" y="hd2"/>
                </a:cxn>
              </a:cxnLst>
              <a:rect l="0" t="0" r="r" b="b"/>
              <a:pathLst>
                <a:path w="21399" h="21600" extrusionOk="0">
                  <a:moveTo>
                    <a:pt x="11949" y="0"/>
                  </a:moveTo>
                  <a:cubicBezTo>
                    <a:pt x="9249" y="847"/>
                    <a:pt x="6549" y="1694"/>
                    <a:pt x="4299" y="3812"/>
                  </a:cubicBezTo>
                  <a:cubicBezTo>
                    <a:pt x="2049" y="5929"/>
                    <a:pt x="249" y="9318"/>
                    <a:pt x="24" y="12071"/>
                  </a:cubicBezTo>
                  <a:cubicBezTo>
                    <a:pt x="-201" y="14824"/>
                    <a:pt x="1149" y="16941"/>
                    <a:pt x="4974" y="18424"/>
                  </a:cubicBezTo>
                  <a:cubicBezTo>
                    <a:pt x="8799" y="19906"/>
                    <a:pt x="15099" y="20753"/>
                    <a:pt x="21399"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8" name="Line"/>
            <p:cNvSpPr/>
            <p:nvPr/>
          </p:nvSpPr>
          <p:spPr>
            <a:xfrm>
              <a:off x="6177792" y="4734090"/>
              <a:ext cx="157616" cy="186604"/>
            </a:xfrm>
            <a:custGeom>
              <a:avLst/>
              <a:gdLst/>
              <a:ahLst/>
              <a:cxnLst>
                <a:cxn ang="0">
                  <a:pos x="wd2" y="hd2"/>
                </a:cxn>
                <a:cxn ang="5400000">
                  <a:pos x="wd2" y="hd2"/>
                </a:cxn>
                <a:cxn ang="10800000">
                  <a:pos x="wd2" y="hd2"/>
                </a:cxn>
                <a:cxn ang="16200000">
                  <a:pos x="wd2" y="hd2"/>
                </a:cxn>
              </a:cxnLst>
              <a:rect l="0" t="0" r="r" b="b"/>
              <a:pathLst>
                <a:path w="21209" h="21418" extrusionOk="0">
                  <a:moveTo>
                    <a:pt x="2235" y="3630"/>
                  </a:moveTo>
                  <a:cubicBezTo>
                    <a:pt x="4221" y="2359"/>
                    <a:pt x="6207" y="1089"/>
                    <a:pt x="8566" y="453"/>
                  </a:cubicBezTo>
                  <a:cubicBezTo>
                    <a:pt x="10924" y="-182"/>
                    <a:pt x="13655" y="-182"/>
                    <a:pt x="15890" y="665"/>
                  </a:cubicBezTo>
                  <a:cubicBezTo>
                    <a:pt x="18124" y="1512"/>
                    <a:pt x="19862" y="3206"/>
                    <a:pt x="20731" y="5112"/>
                  </a:cubicBezTo>
                  <a:cubicBezTo>
                    <a:pt x="21600" y="7018"/>
                    <a:pt x="21600" y="9136"/>
                    <a:pt x="18000" y="11889"/>
                  </a:cubicBezTo>
                  <a:cubicBezTo>
                    <a:pt x="14400" y="14642"/>
                    <a:pt x="7200" y="18030"/>
                    <a:pt x="0" y="21418"/>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19" name="Line"/>
            <p:cNvSpPr/>
            <p:nvPr/>
          </p:nvSpPr>
          <p:spPr>
            <a:xfrm>
              <a:off x="5665827" y="5433716"/>
              <a:ext cx="185396" cy="191441"/>
            </a:xfrm>
            <a:custGeom>
              <a:avLst/>
              <a:gdLst/>
              <a:ahLst/>
              <a:cxnLst>
                <a:cxn ang="0">
                  <a:pos x="wd2" y="hd2"/>
                </a:cxn>
                <a:cxn ang="5400000">
                  <a:pos x="wd2" y="hd2"/>
                </a:cxn>
                <a:cxn ang="10800000">
                  <a:pos x="wd2" y="hd2"/>
                </a:cxn>
                <a:cxn ang="16200000">
                  <a:pos x="wd2" y="hd2"/>
                </a:cxn>
              </a:cxnLst>
              <a:rect l="0" t="0" r="r" b="b"/>
              <a:pathLst>
                <a:path w="21072" h="21143" extrusionOk="0">
                  <a:moveTo>
                    <a:pt x="9119" y="193"/>
                  </a:moveTo>
                  <a:cubicBezTo>
                    <a:pt x="8070" y="-11"/>
                    <a:pt x="7021" y="-215"/>
                    <a:pt x="5554" y="498"/>
                  </a:cubicBezTo>
                  <a:cubicBezTo>
                    <a:pt x="4086" y="1211"/>
                    <a:pt x="2198" y="2842"/>
                    <a:pt x="1045" y="5389"/>
                  </a:cubicBezTo>
                  <a:cubicBezTo>
                    <a:pt x="-109" y="7936"/>
                    <a:pt x="-528" y="11400"/>
                    <a:pt x="940" y="14253"/>
                  </a:cubicBezTo>
                  <a:cubicBezTo>
                    <a:pt x="2408" y="17106"/>
                    <a:pt x="5763" y="19347"/>
                    <a:pt x="9433" y="20366"/>
                  </a:cubicBezTo>
                  <a:cubicBezTo>
                    <a:pt x="13103" y="21385"/>
                    <a:pt x="17088" y="21181"/>
                    <a:pt x="21072" y="2097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0" name="Line"/>
            <p:cNvSpPr/>
            <p:nvPr/>
          </p:nvSpPr>
          <p:spPr>
            <a:xfrm>
              <a:off x="6094766" y="5495276"/>
              <a:ext cx="155081" cy="144979"/>
            </a:xfrm>
            <a:custGeom>
              <a:avLst/>
              <a:gdLst/>
              <a:ahLst/>
              <a:cxnLst>
                <a:cxn ang="0">
                  <a:pos x="wd2" y="hd2"/>
                </a:cxn>
                <a:cxn ang="5400000">
                  <a:pos x="wd2" y="hd2"/>
                </a:cxn>
                <a:cxn ang="10800000">
                  <a:pos x="wd2" y="hd2"/>
                </a:cxn>
                <a:cxn ang="16200000">
                  <a:pos x="wd2" y="hd2"/>
                </a:cxn>
              </a:cxnLst>
              <a:rect l="0" t="0" r="r" b="b"/>
              <a:pathLst>
                <a:path w="20631" h="21485" extrusionOk="0">
                  <a:moveTo>
                    <a:pt x="0" y="979"/>
                  </a:moveTo>
                  <a:cubicBezTo>
                    <a:pt x="3682" y="432"/>
                    <a:pt x="7364" y="-115"/>
                    <a:pt x="10555" y="22"/>
                  </a:cubicBezTo>
                  <a:cubicBezTo>
                    <a:pt x="13745" y="158"/>
                    <a:pt x="16445" y="979"/>
                    <a:pt x="18409" y="3166"/>
                  </a:cubicBezTo>
                  <a:cubicBezTo>
                    <a:pt x="20373" y="5353"/>
                    <a:pt x="21600" y="8908"/>
                    <a:pt x="19636" y="12189"/>
                  </a:cubicBezTo>
                  <a:cubicBezTo>
                    <a:pt x="17673" y="15470"/>
                    <a:pt x="12518" y="18477"/>
                    <a:pt x="9205" y="19981"/>
                  </a:cubicBezTo>
                  <a:cubicBezTo>
                    <a:pt x="5891" y="21485"/>
                    <a:pt x="4418" y="21485"/>
                    <a:pt x="2945" y="21485"/>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1" name="Line"/>
            <p:cNvSpPr/>
            <p:nvPr/>
          </p:nvSpPr>
          <p:spPr>
            <a:xfrm>
              <a:off x="526468" y="370850"/>
              <a:ext cx="77492" cy="400658"/>
            </a:xfrm>
            <a:custGeom>
              <a:avLst/>
              <a:gdLst/>
              <a:ahLst/>
              <a:cxnLst>
                <a:cxn ang="0">
                  <a:pos x="wd2" y="hd2"/>
                </a:cxn>
                <a:cxn ang="5400000">
                  <a:pos x="wd2" y="hd2"/>
                </a:cxn>
                <a:cxn ang="10800000">
                  <a:pos x="wd2" y="hd2"/>
                </a:cxn>
                <a:cxn ang="16200000">
                  <a:pos x="wd2" y="hd2"/>
                </a:cxn>
              </a:cxnLst>
              <a:rect l="0" t="0" r="r" b="b"/>
              <a:pathLst>
                <a:path w="21600" h="21516" extrusionOk="0">
                  <a:moveTo>
                    <a:pt x="0" y="0"/>
                  </a:moveTo>
                  <a:cubicBezTo>
                    <a:pt x="1543" y="3270"/>
                    <a:pt x="3086" y="6539"/>
                    <a:pt x="4371" y="9512"/>
                  </a:cubicBezTo>
                  <a:cubicBezTo>
                    <a:pt x="5657" y="12484"/>
                    <a:pt x="6686" y="15160"/>
                    <a:pt x="7714" y="16894"/>
                  </a:cubicBezTo>
                  <a:cubicBezTo>
                    <a:pt x="8743" y="18628"/>
                    <a:pt x="9771" y="19420"/>
                    <a:pt x="10800" y="20064"/>
                  </a:cubicBezTo>
                  <a:cubicBezTo>
                    <a:pt x="11829" y="20708"/>
                    <a:pt x="12857" y="21204"/>
                    <a:pt x="14657" y="21402"/>
                  </a:cubicBezTo>
                  <a:cubicBezTo>
                    <a:pt x="16457" y="21600"/>
                    <a:pt x="19029" y="21501"/>
                    <a:pt x="21600" y="21402"/>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2" name="Line"/>
            <p:cNvSpPr/>
            <p:nvPr/>
          </p:nvSpPr>
          <p:spPr>
            <a:xfrm>
              <a:off x="305064" y="354245"/>
              <a:ext cx="448343" cy="885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022" y="17100"/>
                    <a:pt x="6044" y="12600"/>
                    <a:pt x="8844" y="9000"/>
                  </a:cubicBezTo>
                  <a:cubicBezTo>
                    <a:pt x="11644" y="5400"/>
                    <a:pt x="14222" y="2700"/>
                    <a:pt x="16311" y="1350"/>
                  </a:cubicBezTo>
                  <a:cubicBezTo>
                    <a:pt x="18400" y="0"/>
                    <a:pt x="20000" y="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3" name="Line"/>
            <p:cNvSpPr/>
            <p:nvPr/>
          </p:nvSpPr>
          <p:spPr>
            <a:xfrm>
              <a:off x="870527" y="417656"/>
              <a:ext cx="1151214" cy="340800"/>
            </a:xfrm>
            <a:custGeom>
              <a:avLst/>
              <a:gdLst/>
              <a:ahLst/>
              <a:cxnLst>
                <a:cxn ang="0">
                  <a:pos x="wd2" y="hd2"/>
                </a:cxn>
                <a:cxn ang="5400000">
                  <a:pos x="wd2" y="hd2"/>
                </a:cxn>
                <a:cxn ang="10800000">
                  <a:pos x="wd2" y="hd2"/>
                </a:cxn>
                <a:cxn ang="16200000">
                  <a:pos x="wd2" y="hd2"/>
                </a:cxn>
              </a:cxnLst>
              <a:rect l="0" t="0" r="r" b="b"/>
              <a:pathLst>
                <a:path w="21549" h="21222" extrusionOk="0">
                  <a:moveTo>
                    <a:pt x="4853" y="13286"/>
                  </a:moveTo>
                  <a:cubicBezTo>
                    <a:pt x="4922" y="11792"/>
                    <a:pt x="4991" y="10298"/>
                    <a:pt x="4801" y="8862"/>
                  </a:cubicBezTo>
                  <a:cubicBezTo>
                    <a:pt x="4611" y="7426"/>
                    <a:pt x="4162" y="6047"/>
                    <a:pt x="3558" y="5186"/>
                  </a:cubicBezTo>
                  <a:cubicBezTo>
                    <a:pt x="2954" y="4324"/>
                    <a:pt x="2194" y="3979"/>
                    <a:pt x="1589" y="4439"/>
                  </a:cubicBezTo>
                  <a:cubicBezTo>
                    <a:pt x="985" y="4898"/>
                    <a:pt x="536" y="6162"/>
                    <a:pt x="277" y="8517"/>
                  </a:cubicBezTo>
                  <a:cubicBezTo>
                    <a:pt x="18" y="10873"/>
                    <a:pt x="-51" y="14320"/>
                    <a:pt x="35" y="16617"/>
                  </a:cubicBezTo>
                  <a:cubicBezTo>
                    <a:pt x="122" y="18915"/>
                    <a:pt x="363" y="20064"/>
                    <a:pt x="674" y="20696"/>
                  </a:cubicBezTo>
                  <a:cubicBezTo>
                    <a:pt x="985" y="21328"/>
                    <a:pt x="1365" y="21443"/>
                    <a:pt x="1745" y="20754"/>
                  </a:cubicBezTo>
                  <a:cubicBezTo>
                    <a:pt x="2125" y="20064"/>
                    <a:pt x="2505" y="18571"/>
                    <a:pt x="2815" y="16732"/>
                  </a:cubicBezTo>
                  <a:cubicBezTo>
                    <a:pt x="3126" y="14894"/>
                    <a:pt x="3368" y="12711"/>
                    <a:pt x="3541" y="11332"/>
                  </a:cubicBezTo>
                  <a:cubicBezTo>
                    <a:pt x="3713" y="9954"/>
                    <a:pt x="3817" y="9379"/>
                    <a:pt x="3903" y="9437"/>
                  </a:cubicBezTo>
                  <a:cubicBezTo>
                    <a:pt x="3990" y="9494"/>
                    <a:pt x="4059" y="10183"/>
                    <a:pt x="4162" y="11505"/>
                  </a:cubicBezTo>
                  <a:cubicBezTo>
                    <a:pt x="4266" y="12826"/>
                    <a:pt x="4404" y="14779"/>
                    <a:pt x="4732" y="16330"/>
                  </a:cubicBezTo>
                  <a:cubicBezTo>
                    <a:pt x="5060" y="17881"/>
                    <a:pt x="5578" y="19030"/>
                    <a:pt x="6286" y="19260"/>
                  </a:cubicBezTo>
                  <a:cubicBezTo>
                    <a:pt x="6994" y="19490"/>
                    <a:pt x="7892" y="18800"/>
                    <a:pt x="8497" y="17249"/>
                  </a:cubicBezTo>
                  <a:cubicBezTo>
                    <a:pt x="9101" y="15698"/>
                    <a:pt x="9412" y="13286"/>
                    <a:pt x="9533" y="10988"/>
                  </a:cubicBezTo>
                  <a:cubicBezTo>
                    <a:pt x="9654" y="8690"/>
                    <a:pt x="9585" y="6507"/>
                    <a:pt x="9515" y="4898"/>
                  </a:cubicBezTo>
                  <a:cubicBezTo>
                    <a:pt x="9446" y="3290"/>
                    <a:pt x="9377" y="2256"/>
                    <a:pt x="9274" y="1509"/>
                  </a:cubicBezTo>
                  <a:cubicBezTo>
                    <a:pt x="9170" y="762"/>
                    <a:pt x="9032" y="303"/>
                    <a:pt x="8963" y="417"/>
                  </a:cubicBezTo>
                  <a:cubicBezTo>
                    <a:pt x="8894" y="532"/>
                    <a:pt x="8894" y="1222"/>
                    <a:pt x="9015" y="3117"/>
                  </a:cubicBezTo>
                  <a:cubicBezTo>
                    <a:pt x="9136" y="5013"/>
                    <a:pt x="9377" y="8115"/>
                    <a:pt x="9775" y="10873"/>
                  </a:cubicBezTo>
                  <a:cubicBezTo>
                    <a:pt x="10172" y="13630"/>
                    <a:pt x="10724" y="16043"/>
                    <a:pt x="11311" y="17307"/>
                  </a:cubicBezTo>
                  <a:cubicBezTo>
                    <a:pt x="11898" y="18571"/>
                    <a:pt x="12520" y="18686"/>
                    <a:pt x="13142" y="17479"/>
                  </a:cubicBezTo>
                  <a:cubicBezTo>
                    <a:pt x="13763" y="16273"/>
                    <a:pt x="14385" y="13745"/>
                    <a:pt x="14748" y="11045"/>
                  </a:cubicBezTo>
                  <a:cubicBezTo>
                    <a:pt x="15110" y="8345"/>
                    <a:pt x="15214" y="5473"/>
                    <a:pt x="15266" y="3692"/>
                  </a:cubicBezTo>
                  <a:cubicBezTo>
                    <a:pt x="15318" y="1911"/>
                    <a:pt x="15318" y="1222"/>
                    <a:pt x="15248" y="705"/>
                  </a:cubicBezTo>
                  <a:cubicBezTo>
                    <a:pt x="15179" y="188"/>
                    <a:pt x="15041" y="-157"/>
                    <a:pt x="14938" y="73"/>
                  </a:cubicBezTo>
                  <a:cubicBezTo>
                    <a:pt x="14834" y="303"/>
                    <a:pt x="14765" y="1107"/>
                    <a:pt x="14782" y="3290"/>
                  </a:cubicBezTo>
                  <a:cubicBezTo>
                    <a:pt x="14800" y="5473"/>
                    <a:pt x="14903" y="9034"/>
                    <a:pt x="15024" y="11677"/>
                  </a:cubicBezTo>
                  <a:cubicBezTo>
                    <a:pt x="15145" y="14320"/>
                    <a:pt x="15283" y="16043"/>
                    <a:pt x="15404" y="17134"/>
                  </a:cubicBezTo>
                  <a:cubicBezTo>
                    <a:pt x="15525" y="18226"/>
                    <a:pt x="15628" y="18686"/>
                    <a:pt x="15697" y="18513"/>
                  </a:cubicBezTo>
                  <a:cubicBezTo>
                    <a:pt x="15767" y="18341"/>
                    <a:pt x="15801" y="17537"/>
                    <a:pt x="16026" y="15469"/>
                  </a:cubicBezTo>
                  <a:cubicBezTo>
                    <a:pt x="16250" y="13400"/>
                    <a:pt x="16664" y="10069"/>
                    <a:pt x="16958" y="7943"/>
                  </a:cubicBezTo>
                  <a:cubicBezTo>
                    <a:pt x="17252" y="5817"/>
                    <a:pt x="17424" y="4898"/>
                    <a:pt x="17580" y="4152"/>
                  </a:cubicBezTo>
                  <a:cubicBezTo>
                    <a:pt x="17735" y="3405"/>
                    <a:pt x="17873" y="2830"/>
                    <a:pt x="17925" y="2830"/>
                  </a:cubicBezTo>
                  <a:cubicBezTo>
                    <a:pt x="17977" y="2830"/>
                    <a:pt x="17942" y="3405"/>
                    <a:pt x="17890" y="4898"/>
                  </a:cubicBezTo>
                  <a:cubicBezTo>
                    <a:pt x="17839" y="6392"/>
                    <a:pt x="17770" y="8805"/>
                    <a:pt x="17977" y="10815"/>
                  </a:cubicBezTo>
                  <a:cubicBezTo>
                    <a:pt x="18184" y="12826"/>
                    <a:pt x="18668" y="14434"/>
                    <a:pt x="19306" y="15354"/>
                  </a:cubicBezTo>
                  <a:cubicBezTo>
                    <a:pt x="19945" y="16273"/>
                    <a:pt x="20740" y="16503"/>
                    <a:pt x="21517" y="15986"/>
                  </a:cubicBezTo>
                  <a:cubicBezTo>
                    <a:pt x="21528" y="15978"/>
                    <a:pt x="21538" y="15971"/>
                    <a:pt x="21549" y="15964"/>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4" name="Line"/>
            <p:cNvSpPr/>
            <p:nvPr/>
          </p:nvSpPr>
          <p:spPr>
            <a:xfrm>
              <a:off x="547539" y="1273070"/>
              <a:ext cx="443877" cy="403241"/>
            </a:xfrm>
            <a:custGeom>
              <a:avLst/>
              <a:gdLst/>
              <a:ahLst/>
              <a:cxnLst>
                <a:cxn ang="0">
                  <a:pos x="wd2" y="hd2"/>
                </a:cxn>
                <a:cxn ang="5400000">
                  <a:pos x="wd2" y="hd2"/>
                </a:cxn>
                <a:cxn ang="10800000">
                  <a:pos x="wd2" y="hd2"/>
                </a:cxn>
                <a:cxn ang="16200000">
                  <a:pos x="wd2" y="hd2"/>
                </a:cxn>
              </a:cxnLst>
              <a:rect l="0" t="0" r="r" b="b"/>
              <a:pathLst>
                <a:path w="21562" h="21556" extrusionOk="0">
                  <a:moveTo>
                    <a:pt x="589" y="0"/>
                  </a:moveTo>
                  <a:cubicBezTo>
                    <a:pt x="321" y="1479"/>
                    <a:pt x="52" y="2959"/>
                    <a:pt x="7" y="5375"/>
                  </a:cubicBezTo>
                  <a:cubicBezTo>
                    <a:pt x="-38" y="7792"/>
                    <a:pt x="141" y="11145"/>
                    <a:pt x="186" y="13562"/>
                  </a:cubicBezTo>
                  <a:cubicBezTo>
                    <a:pt x="231" y="15978"/>
                    <a:pt x="141" y="17458"/>
                    <a:pt x="96" y="18641"/>
                  </a:cubicBezTo>
                  <a:cubicBezTo>
                    <a:pt x="52" y="19825"/>
                    <a:pt x="52" y="20712"/>
                    <a:pt x="231" y="21008"/>
                  </a:cubicBezTo>
                  <a:cubicBezTo>
                    <a:pt x="410" y="21304"/>
                    <a:pt x="769" y="21008"/>
                    <a:pt x="1575" y="20268"/>
                  </a:cubicBezTo>
                  <a:cubicBezTo>
                    <a:pt x="2382" y="19529"/>
                    <a:pt x="3637" y="18345"/>
                    <a:pt x="5384" y="18099"/>
                  </a:cubicBezTo>
                  <a:cubicBezTo>
                    <a:pt x="7132" y="17852"/>
                    <a:pt x="9373" y="18542"/>
                    <a:pt x="11479" y="19085"/>
                  </a:cubicBezTo>
                  <a:cubicBezTo>
                    <a:pt x="13585" y="19627"/>
                    <a:pt x="15557" y="20022"/>
                    <a:pt x="17036" y="20071"/>
                  </a:cubicBezTo>
                  <a:cubicBezTo>
                    <a:pt x="18515" y="20121"/>
                    <a:pt x="19501" y="19825"/>
                    <a:pt x="20038" y="19430"/>
                  </a:cubicBezTo>
                  <a:cubicBezTo>
                    <a:pt x="20576" y="19036"/>
                    <a:pt x="20666" y="18542"/>
                    <a:pt x="20531" y="17458"/>
                  </a:cubicBezTo>
                  <a:cubicBezTo>
                    <a:pt x="20397" y="16373"/>
                    <a:pt x="20038" y="14696"/>
                    <a:pt x="19769" y="13463"/>
                  </a:cubicBezTo>
                  <a:cubicBezTo>
                    <a:pt x="19501" y="12230"/>
                    <a:pt x="19321" y="11441"/>
                    <a:pt x="19232" y="11342"/>
                  </a:cubicBezTo>
                  <a:cubicBezTo>
                    <a:pt x="19142" y="11244"/>
                    <a:pt x="19142" y="11836"/>
                    <a:pt x="19277" y="13216"/>
                  </a:cubicBezTo>
                  <a:cubicBezTo>
                    <a:pt x="19411" y="14597"/>
                    <a:pt x="19680" y="16767"/>
                    <a:pt x="19904" y="18148"/>
                  </a:cubicBezTo>
                  <a:cubicBezTo>
                    <a:pt x="20128" y="19529"/>
                    <a:pt x="20307" y="20121"/>
                    <a:pt x="20531" y="20614"/>
                  </a:cubicBezTo>
                  <a:cubicBezTo>
                    <a:pt x="20755" y="21107"/>
                    <a:pt x="21024" y="21501"/>
                    <a:pt x="21203" y="21551"/>
                  </a:cubicBezTo>
                  <a:cubicBezTo>
                    <a:pt x="21383" y="21600"/>
                    <a:pt x="21472" y="21304"/>
                    <a:pt x="21562" y="21008"/>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5" name="Line"/>
            <p:cNvSpPr/>
            <p:nvPr/>
          </p:nvSpPr>
          <p:spPr>
            <a:xfrm>
              <a:off x="908389" y="1345026"/>
              <a:ext cx="27676" cy="2767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200" y="7200"/>
                    <a:pt x="14400" y="14400"/>
                    <a:pt x="2160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6" name="Line"/>
            <p:cNvSpPr/>
            <p:nvPr/>
          </p:nvSpPr>
          <p:spPr>
            <a:xfrm>
              <a:off x="1129793" y="1428052"/>
              <a:ext cx="149492" cy="304214"/>
            </a:xfrm>
            <a:custGeom>
              <a:avLst/>
              <a:gdLst/>
              <a:ahLst/>
              <a:cxnLst>
                <a:cxn ang="0">
                  <a:pos x="wd2" y="hd2"/>
                </a:cxn>
                <a:cxn ang="5400000">
                  <a:pos x="wd2" y="hd2"/>
                </a:cxn>
                <a:cxn ang="10800000">
                  <a:pos x="wd2" y="hd2"/>
                </a:cxn>
                <a:cxn ang="16200000">
                  <a:pos x="wd2" y="hd2"/>
                </a:cxn>
              </a:cxnLst>
              <a:rect l="0" t="0" r="r" b="b"/>
              <a:pathLst>
                <a:path w="21086" h="21326" extrusionOk="0">
                  <a:moveTo>
                    <a:pt x="8588" y="0"/>
                  </a:moveTo>
                  <a:cubicBezTo>
                    <a:pt x="7287" y="0"/>
                    <a:pt x="5986" y="0"/>
                    <a:pt x="4814" y="259"/>
                  </a:cubicBezTo>
                  <a:cubicBezTo>
                    <a:pt x="3643" y="517"/>
                    <a:pt x="2602" y="1035"/>
                    <a:pt x="2082" y="1681"/>
                  </a:cubicBezTo>
                  <a:cubicBezTo>
                    <a:pt x="1561" y="2328"/>
                    <a:pt x="1561" y="3104"/>
                    <a:pt x="3513" y="4398"/>
                  </a:cubicBezTo>
                  <a:cubicBezTo>
                    <a:pt x="5465" y="5691"/>
                    <a:pt x="9369" y="7502"/>
                    <a:pt x="12752" y="9119"/>
                  </a:cubicBezTo>
                  <a:cubicBezTo>
                    <a:pt x="16135" y="10735"/>
                    <a:pt x="18998" y="12158"/>
                    <a:pt x="20299" y="13581"/>
                  </a:cubicBezTo>
                  <a:cubicBezTo>
                    <a:pt x="21600" y="15004"/>
                    <a:pt x="21340" y="16426"/>
                    <a:pt x="19128" y="17720"/>
                  </a:cubicBezTo>
                  <a:cubicBezTo>
                    <a:pt x="16916" y="19013"/>
                    <a:pt x="12752" y="20177"/>
                    <a:pt x="9369" y="20824"/>
                  </a:cubicBezTo>
                  <a:cubicBezTo>
                    <a:pt x="5986" y="21471"/>
                    <a:pt x="3383" y="21600"/>
                    <a:pt x="1952" y="20565"/>
                  </a:cubicBezTo>
                  <a:cubicBezTo>
                    <a:pt x="520" y="19531"/>
                    <a:pt x="260" y="17332"/>
                    <a:pt x="0" y="15133"/>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7" name="Line"/>
            <p:cNvSpPr/>
            <p:nvPr/>
          </p:nvSpPr>
          <p:spPr>
            <a:xfrm>
              <a:off x="1418232" y="1306280"/>
              <a:ext cx="32597" cy="376387"/>
            </a:xfrm>
            <a:custGeom>
              <a:avLst/>
              <a:gdLst/>
              <a:ahLst/>
              <a:cxnLst>
                <a:cxn ang="0">
                  <a:pos x="wd2" y="hd2"/>
                </a:cxn>
                <a:cxn ang="5400000">
                  <a:pos x="wd2" y="hd2"/>
                </a:cxn>
                <a:cxn ang="10800000">
                  <a:pos x="wd2" y="hd2"/>
                </a:cxn>
                <a:cxn ang="16200000">
                  <a:pos x="wd2" y="hd2"/>
                </a:cxn>
              </a:cxnLst>
              <a:rect l="0" t="0" r="r" b="b"/>
              <a:pathLst>
                <a:path w="20084" h="21600" extrusionOk="0">
                  <a:moveTo>
                    <a:pt x="3031" y="0"/>
                  </a:moveTo>
                  <a:cubicBezTo>
                    <a:pt x="758" y="1482"/>
                    <a:pt x="-1516" y="2965"/>
                    <a:pt x="1326" y="5453"/>
                  </a:cubicBezTo>
                  <a:cubicBezTo>
                    <a:pt x="4168" y="7941"/>
                    <a:pt x="12126" y="11435"/>
                    <a:pt x="16105" y="14294"/>
                  </a:cubicBezTo>
                  <a:cubicBezTo>
                    <a:pt x="20084" y="17153"/>
                    <a:pt x="20084" y="19376"/>
                    <a:pt x="20084"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8" name="Line"/>
            <p:cNvSpPr/>
            <p:nvPr/>
          </p:nvSpPr>
          <p:spPr>
            <a:xfrm>
              <a:off x="1367801" y="1392261"/>
              <a:ext cx="949271" cy="242610"/>
            </a:xfrm>
            <a:custGeom>
              <a:avLst/>
              <a:gdLst/>
              <a:ahLst/>
              <a:cxnLst>
                <a:cxn ang="0">
                  <a:pos x="wd2" y="hd2"/>
                </a:cxn>
                <a:cxn ang="5400000">
                  <a:pos x="wd2" y="hd2"/>
                </a:cxn>
                <a:cxn ang="10800000">
                  <a:pos x="wd2" y="hd2"/>
                </a:cxn>
                <a:cxn ang="16200000">
                  <a:pos x="wd2" y="hd2"/>
                </a:cxn>
              </a:cxnLst>
              <a:rect l="0" t="0" r="r" b="b"/>
              <a:pathLst>
                <a:path w="21600" h="21196" extrusionOk="0">
                  <a:moveTo>
                    <a:pt x="0" y="13282"/>
                  </a:moveTo>
                  <a:cubicBezTo>
                    <a:pt x="798" y="14088"/>
                    <a:pt x="1595" y="14894"/>
                    <a:pt x="2603" y="14572"/>
                  </a:cubicBezTo>
                  <a:cubicBezTo>
                    <a:pt x="3610" y="14249"/>
                    <a:pt x="4828" y="12799"/>
                    <a:pt x="5626" y="11509"/>
                  </a:cubicBezTo>
                  <a:cubicBezTo>
                    <a:pt x="6423" y="10220"/>
                    <a:pt x="6801" y="9091"/>
                    <a:pt x="6990" y="7963"/>
                  </a:cubicBezTo>
                  <a:cubicBezTo>
                    <a:pt x="7179" y="6835"/>
                    <a:pt x="7179" y="5706"/>
                    <a:pt x="6969" y="4336"/>
                  </a:cubicBezTo>
                  <a:cubicBezTo>
                    <a:pt x="6759" y="2966"/>
                    <a:pt x="6339" y="1354"/>
                    <a:pt x="5899" y="548"/>
                  </a:cubicBezTo>
                  <a:cubicBezTo>
                    <a:pt x="5458" y="-258"/>
                    <a:pt x="4996" y="-258"/>
                    <a:pt x="4639" y="1112"/>
                  </a:cubicBezTo>
                  <a:cubicBezTo>
                    <a:pt x="4282" y="2482"/>
                    <a:pt x="4030" y="5223"/>
                    <a:pt x="4156" y="8285"/>
                  </a:cubicBezTo>
                  <a:cubicBezTo>
                    <a:pt x="4282" y="11348"/>
                    <a:pt x="4786" y="14733"/>
                    <a:pt x="5668" y="17151"/>
                  </a:cubicBezTo>
                  <a:cubicBezTo>
                    <a:pt x="6549" y="19569"/>
                    <a:pt x="7809" y="21020"/>
                    <a:pt x="9047" y="21181"/>
                  </a:cubicBezTo>
                  <a:cubicBezTo>
                    <a:pt x="10286" y="21342"/>
                    <a:pt x="11503" y="20214"/>
                    <a:pt x="12259" y="18521"/>
                  </a:cubicBezTo>
                  <a:cubicBezTo>
                    <a:pt x="13015" y="16829"/>
                    <a:pt x="13308" y="14572"/>
                    <a:pt x="13434" y="13041"/>
                  </a:cubicBezTo>
                  <a:cubicBezTo>
                    <a:pt x="13560" y="11509"/>
                    <a:pt x="13518" y="10703"/>
                    <a:pt x="13455" y="10703"/>
                  </a:cubicBezTo>
                  <a:cubicBezTo>
                    <a:pt x="13392" y="10703"/>
                    <a:pt x="13308" y="11509"/>
                    <a:pt x="13245" y="13041"/>
                  </a:cubicBezTo>
                  <a:cubicBezTo>
                    <a:pt x="13182" y="14572"/>
                    <a:pt x="13140" y="16829"/>
                    <a:pt x="13329" y="16587"/>
                  </a:cubicBezTo>
                  <a:cubicBezTo>
                    <a:pt x="13518" y="16345"/>
                    <a:pt x="13938" y="13605"/>
                    <a:pt x="14358" y="11670"/>
                  </a:cubicBezTo>
                  <a:cubicBezTo>
                    <a:pt x="14778" y="9736"/>
                    <a:pt x="15198" y="8608"/>
                    <a:pt x="15554" y="7963"/>
                  </a:cubicBezTo>
                  <a:cubicBezTo>
                    <a:pt x="15911" y="7318"/>
                    <a:pt x="16205" y="7157"/>
                    <a:pt x="16625" y="8205"/>
                  </a:cubicBezTo>
                  <a:cubicBezTo>
                    <a:pt x="17045" y="9252"/>
                    <a:pt x="17591" y="11509"/>
                    <a:pt x="18367" y="13766"/>
                  </a:cubicBezTo>
                  <a:cubicBezTo>
                    <a:pt x="19144" y="16023"/>
                    <a:pt x="20152" y="18279"/>
                    <a:pt x="21117" y="19246"/>
                  </a:cubicBezTo>
                  <a:cubicBezTo>
                    <a:pt x="21280" y="19409"/>
                    <a:pt x="21441" y="19535"/>
                    <a:pt x="21600" y="1962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29" name="Line"/>
            <p:cNvSpPr/>
            <p:nvPr/>
          </p:nvSpPr>
          <p:spPr>
            <a:xfrm>
              <a:off x="656000" y="2090803"/>
              <a:ext cx="2251148" cy="671196"/>
            </a:xfrm>
            <a:custGeom>
              <a:avLst/>
              <a:gdLst/>
              <a:ahLst/>
              <a:cxnLst>
                <a:cxn ang="0">
                  <a:pos x="wd2" y="hd2"/>
                </a:cxn>
                <a:cxn ang="5400000">
                  <a:pos x="wd2" y="hd2"/>
                </a:cxn>
                <a:cxn ang="10800000">
                  <a:pos x="wd2" y="hd2"/>
                </a:cxn>
                <a:cxn ang="16200000">
                  <a:pos x="wd2" y="hd2"/>
                </a:cxn>
              </a:cxnLst>
              <a:rect l="0" t="0" r="r" b="b"/>
              <a:pathLst>
                <a:path w="21579" h="21180" extrusionOk="0">
                  <a:moveTo>
                    <a:pt x="775" y="7382"/>
                  </a:moveTo>
                  <a:cubicBezTo>
                    <a:pt x="704" y="9594"/>
                    <a:pt x="633" y="11806"/>
                    <a:pt x="598" y="13116"/>
                  </a:cubicBezTo>
                  <a:cubicBezTo>
                    <a:pt x="563" y="14426"/>
                    <a:pt x="563" y="14834"/>
                    <a:pt x="554" y="15183"/>
                  </a:cubicBezTo>
                  <a:cubicBezTo>
                    <a:pt x="545" y="15532"/>
                    <a:pt x="527" y="15824"/>
                    <a:pt x="492" y="15794"/>
                  </a:cubicBezTo>
                  <a:cubicBezTo>
                    <a:pt x="457" y="15765"/>
                    <a:pt x="403" y="15416"/>
                    <a:pt x="359" y="14281"/>
                  </a:cubicBezTo>
                  <a:cubicBezTo>
                    <a:pt x="315" y="13145"/>
                    <a:pt x="280" y="11224"/>
                    <a:pt x="271" y="9361"/>
                  </a:cubicBezTo>
                  <a:cubicBezTo>
                    <a:pt x="262" y="7498"/>
                    <a:pt x="280" y="5693"/>
                    <a:pt x="412" y="4121"/>
                  </a:cubicBezTo>
                  <a:cubicBezTo>
                    <a:pt x="545" y="2549"/>
                    <a:pt x="793" y="1210"/>
                    <a:pt x="996" y="541"/>
                  </a:cubicBezTo>
                  <a:cubicBezTo>
                    <a:pt x="1199" y="-129"/>
                    <a:pt x="1358" y="-129"/>
                    <a:pt x="1509" y="279"/>
                  </a:cubicBezTo>
                  <a:cubicBezTo>
                    <a:pt x="1659" y="686"/>
                    <a:pt x="1801" y="1501"/>
                    <a:pt x="1863" y="2782"/>
                  </a:cubicBezTo>
                  <a:cubicBezTo>
                    <a:pt x="1924" y="4063"/>
                    <a:pt x="1907" y="5810"/>
                    <a:pt x="1748" y="7149"/>
                  </a:cubicBezTo>
                  <a:cubicBezTo>
                    <a:pt x="1588" y="8488"/>
                    <a:pt x="1288" y="9419"/>
                    <a:pt x="1022" y="9914"/>
                  </a:cubicBezTo>
                  <a:cubicBezTo>
                    <a:pt x="757" y="10409"/>
                    <a:pt x="527" y="10467"/>
                    <a:pt x="359" y="10525"/>
                  </a:cubicBezTo>
                  <a:cubicBezTo>
                    <a:pt x="191" y="10584"/>
                    <a:pt x="85" y="10642"/>
                    <a:pt x="32" y="10817"/>
                  </a:cubicBezTo>
                  <a:cubicBezTo>
                    <a:pt x="-21" y="10991"/>
                    <a:pt x="-21" y="11282"/>
                    <a:pt x="138" y="11952"/>
                  </a:cubicBezTo>
                  <a:cubicBezTo>
                    <a:pt x="297" y="12621"/>
                    <a:pt x="616" y="13669"/>
                    <a:pt x="1022" y="14601"/>
                  </a:cubicBezTo>
                  <a:cubicBezTo>
                    <a:pt x="1429" y="15532"/>
                    <a:pt x="1924" y="16348"/>
                    <a:pt x="2358" y="16726"/>
                  </a:cubicBezTo>
                  <a:cubicBezTo>
                    <a:pt x="2791" y="17104"/>
                    <a:pt x="3162" y="17046"/>
                    <a:pt x="3516" y="16610"/>
                  </a:cubicBezTo>
                  <a:cubicBezTo>
                    <a:pt x="3870" y="16173"/>
                    <a:pt x="4206" y="15358"/>
                    <a:pt x="4392" y="14484"/>
                  </a:cubicBezTo>
                  <a:cubicBezTo>
                    <a:pt x="4577" y="13611"/>
                    <a:pt x="4613" y="12680"/>
                    <a:pt x="4542" y="11719"/>
                  </a:cubicBezTo>
                  <a:cubicBezTo>
                    <a:pt x="4471" y="10758"/>
                    <a:pt x="4294" y="9769"/>
                    <a:pt x="4109" y="9303"/>
                  </a:cubicBezTo>
                  <a:cubicBezTo>
                    <a:pt x="3923" y="8837"/>
                    <a:pt x="3728" y="8895"/>
                    <a:pt x="3578" y="9361"/>
                  </a:cubicBezTo>
                  <a:cubicBezTo>
                    <a:pt x="3428" y="9827"/>
                    <a:pt x="3322" y="10700"/>
                    <a:pt x="3330" y="11719"/>
                  </a:cubicBezTo>
                  <a:cubicBezTo>
                    <a:pt x="3339" y="12738"/>
                    <a:pt x="3463" y="13902"/>
                    <a:pt x="3781" y="14717"/>
                  </a:cubicBezTo>
                  <a:cubicBezTo>
                    <a:pt x="4100" y="15532"/>
                    <a:pt x="4613" y="15998"/>
                    <a:pt x="5037" y="15969"/>
                  </a:cubicBezTo>
                  <a:cubicBezTo>
                    <a:pt x="5462" y="15940"/>
                    <a:pt x="5798" y="15416"/>
                    <a:pt x="5983" y="14659"/>
                  </a:cubicBezTo>
                  <a:cubicBezTo>
                    <a:pt x="6169" y="13902"/>
                    <a:pt x="6204" y="12913"/>
                    <a:pt x="6213" y="12272"/>
                  </a:cubicBezTo>
                  <a:cubicBezTo>
                    <a:pt x="6222" y="11632"/>
                    <a:pt x="6204" y="11341"/>
                    <a:pt x="6249" y="11311"/>
                  </a:cubicBezTo>
                  <a:cubicBezTo>
                    <a:pt x="6293" y="11282"/>
                    <a:pt x="6399" y="11515"/>
                    <a:pt x="6567" y="12214"/>
                  </a:cubicBezTo>
                  <a:cubicBezTo>
                    <a:pt x="6735" y="12913"/>
                    <a:pt x="6965" y="14077"/>
                    <a:pt x="7142" y="14950"/>
                  </a:cubicBezTo>
                  <a:cubicBezTo>
                    <a:pt x="7319" y="15824"/>
                    <a:pt x="7442" y="16406"/>
                    <a:pt x="7610" y="16755"/>
                  </a:cubicBezTo>
                  <a:cubicBezTo>
                    <a:pt x="7778" y="17104"/>
                    <a:pt x="7991" y="17221"/>
                    <a:pt x="8194" y="17075"/>
                  </a:cubicBezTo>
                  <a:cubicBezTo>
                    <a:pt x="8397" y="16930"/>
                    <a:pt x="8592" y="16522"/>
                    <a:pt x="8733" y="15853"/>
                  </a:cubicBezTo>
                  <a:cubicBezTo>
                    <a:pt x="8875" y="15183"/>
                    <a:pt x="8963" y="14252"/>
                    <a:pt x="9008" y="13640"/>
                  </a:cubicBezTo>
                  <a:cubicBezTo>
                    <a:pt x="9052" y="13029"/>
                    <a:pt x="9052" y="12738"/>
                    <a:pt x="9043" y="12738"/>
                  </a:cubicBezTo>
                  <a:cubicBezTo>
                    <a:pt x="9034" y="12738"/>
                    <a:pt x="9016" y="13029"/>
                    <a:pt x="9016" y="14106"/>
                  </a:cubicBezTo>
                  <a:cubicBezTo>
                    <a:pt x="9016" y="15183"/>
                    <a:pt x="9034" y="17046"/>
                    <a:pt x="9043" y="18618"/>
                  </a:cubicBezTo>
                  <a:cubicBezTo>
                    <a:pt x="9052" y="20190"/>
                    <a:pt x="9052" y="21471"/>
                    <a:pt x="9069" y="21122"/>
                  </a:cubicBezTo>
                  <a:cubicBezTo>
                    <a:pt x="9087" y="20772"/>
                    <a:pt x="9123" y="18793"/>
                    <a:pt x="9193" y="17075"/>
                  </a:cubicBezTo>
                  <a:cubicBezTo>
                    <a:pt x="9264" y="15358"/>
                    <a:pt x="9370" y="13902"/>
                    <a:pt x="9529" y="12621"/>
                  </a:cubicBezTo>
                  <a:cubicBezTo>
                    <a:pt x="9688" y="11341"/>
                    <a:pt x="9901" y="10234"/>
                    <a:pt x="10051" y="9652"/>
                  </a:cubicBezTo>
                  <a:cubicBezTo>
                    <a:pt x="10201" y="9070"/>
                    <a:pt x="10290" y="9012"/>
                    <a:pt x="10361" y="9099"/>
                  </a:cubicBezTo>
                  <a:cubicBezTo>
                    <a:pt x="10431" y="9186"/>
                    <a:pt x="10484" y="9419"/>
                    <a:pt x="10537" y="10147"/>
                  </a:cubicBezTo>
                  <a:cubicBezTo>
                    <a:pt x="10590" y="10875"/>
                    <a:pt x="10644" y="12097"/>
                    <a:pt x="10590" y="13116"/>
                  </a:cubicBezTo>
                  <a:cubicBezTo>
                    <a:pt x="10537" y="14135"/>
                    <a:pt x="10378" y="14950"/>
                    <a:pt x="10237" y="15416"/>
                  </a:cubicBezTo>
                  <a:cubicBezTo>
                    <a:pt x="10095" y="15882"/>
                    <a:pt x="9971" y="15998"/>
                    <a:pt x="9839" y="16056"/>
                  </a:cubicBezTo>
                  <a:cubicBezTo>
                    <a:pt x="9706" y="16115"/>
                    <a:pt x="9565" y="16115"/>
                    <a:pt x="9574" y="16027"/>
                  </a:cubicBezTo>
                  <a:cubicBezTo>
                    <a:pt x="9582" y="15940"/>
                    <a:pt x="9742" y="15765"/>
                    <a:pt x="10113" y="15562"/>
                  </a:cubicBezTo>
                  <a:cubicBezTo>
                    <a:pt x="10484" y="15358"/>
                    <a:pt x="11068" y="15125"/>
                    <a:pt x="11616" y="15125"/>
                  </a:cubicBezTo>
                  <a:cubicBezTo>
                    <a:pt x="12164" y="15125"/>
                    <a:pt x="12677" y="15358"/>
                    <a:pt x="12978" y="15503"/>
                  </a:cubicBezTo>
                  <a:cubicBezTo>
                    <a:pt x="13279" y="15649"/>
                    <a:pt x="13367" y="15707"/>
                    <a:pt x="13456" y="15736"/>
                  </a:cubicBezTo>
                  <a:cubicBezTo>
                    <a:pt x="13544" y="15765"/>
                    <a:pt x="13632" y="15765"/>
                    <a:pt x="13685" y="15591"/>
                  </a:cubicBezTo>
                  <a:cubicBezTo>
                    <a:pt x="13739" y="15416"/>
                    <a:pt x="13756" y="15067"/>
                    <a:pt x="13730" y="14776"/>
                  </a:cubicBezTo>
                  <a:cubicBezTo>
                    <a:pt x="13703" y="14484"/>
                    <a:pt x="13632" y="14252"/>
                    <a:pt x="13420" y="13786"/>
                  </a:cubicBezTo>
                  <a:cubicBezTo>
                    <a:pt x="13208" y="13320"/>
                    <a:pt x="12854" y="12621"/>
                    <a:pt x="12633" y="12243"/>
                  </a:cubicBezTo>
                  <a:cubicBezTo>
                    <a:pt x="12412" y="11865"/>
                    <a:pt x="12324" y="11806"/>
                    <a:pt x="12235" y="11748"/>
                  </a:cubicBezTo>
                  <a:cubicBezTo>
                    <a:pt x="12147" y="11690"/>
                    <a:pt x="12058" y="11632"/>
                    <a:pt x="12058" y="11603"/>
                  </a:cubicBezTo>
                  <a:cubicBezTo>
                    <a:pt x="12058" y="11573"/>
                    <a:pt x="12147" y="11573"/>
                    <a:pt x="12200" y="11748"/>
                  </a:cubicBezTo>
                  <a:cubicBezTo>
                    <a:pt x="12253" y="11923"/>
                    <a:pt x="12271" y="12272"/>
                    <a:pt x="12394" y="12971"/>
                  </a:cubicBezTo>
                  <a:cubicBezTo>
                    <a:pt x="12518" y="13669"/>
                    <a:pt x="12748" y="14717"/>
                    <a:pt x="13075" y="15445"/>
                  </a:cubicBezTo>
                  <a:cubicBezTo>
                    <a:pt x="13403" y="16173"/>
                    <a:pt x="13827" y="16580"/>
                    <a:pt x="14198" y="16610"/>
                  </a:cubicBezTo>
                  <a:cubicBezTo>
                    <a:pt x="14570" y="16639"/>
                    <a:pt x="14888" y="16289"/>
                    <a:pt x="15100" y="15853"/>
                  </a:cubicBezTo>
                  <a:cubicBezTo>
                    <a:pt x="15313" y="15416"/>
                    <a:pt x="15419" y="14892"/>
                    <a:pt x="15401" y="14222"/>
                  </a:cubicBezTo>
                  <a:cubicBezTo>
                    <a:pt x="15383" y="13553"/>
                    <a:pt x="15242" y="12738"/>
                    <a:pt x="14941" y="12127"/>
                  </a:cubicBezTo>
                  <a:cubicBezTo>
                    <a:pt x="14641" y="11515"/>
                    <a:pt x="14181" y="11108"/>
                    <a:pt x="13774" y="10875"/>
                  </a:cubicBezTo>
                  <a:cubicBezTo>
                    <a:pt x="13367" y="10642"/>
                    <a:pt x="13013" y="10584"/>
                    <a:pt x="12792" y="10555"/>
                  </a:cubicBezTo>
                  <a:cubicBezTo>
                    <a:pt x="12571" y="10525"/>
                    <a:pt x="12483" y="10525"/>
                    <a:pt x="12492" y="10584"/>
                  </a:cubicBezTo>
                  <a:cubicBezTo>
                    <a:pt x="12501" y="10642"/>
                    <a:pt x="12607" y="10758"/>
                    <a:pt x="12907" y="10642"/>
                  </a:cubicBezTo>
                  <a:cubicBezTo>
                    <a:pt x="13208" y="10525"/>
                    <a:pt x="13703" y="10176"/>
                    <a:pt x="14154" y="9943"/>
                  </a:cubicBezTo>
                  <a:cubicBezTo>
                    <a:pt x="14605" y="9710"/>
                    <a:pt x="15012" y="9594"/>
                    <a:pt x="15286" y="9914"/>
                  </a:cubicBezTo>
                  <a:cubicBezTo>
                    <a:pt x="15560" y="10234"/>
                    <a:pt x="15702" y="10991"/>
                    <a:pt x="15781" y="12097"/>
                  </a:cubicBezTo>
                  <a:cubicBezTo>
                    <a:pt x="15861" y="13204"/>
                    <a:pt x="15879" y="14659"/>
                    <a:pt x="15887" y="15532"/>
                  </a:cubicBezTo>
                  <a:cubicBezTo>
                    <a:pt x="15896" y="16406"/>
                    <a:pt x="15896" y="16697"/>
                    <a:pt x="15923" y="16697"/>
                  </a:cubicBezTo>
                  <a:cubicBezTo>
                    <a:pt x="15949" y="16697"/>
                    <a:pt x="16002" y="16406"/>
                    <a:pt x="16117" y="15591"/>
                  </a:cubicBezTo>
                  <a:cubicBezTo>
                    <a:pt x="16232" y="14776"/>
                    <a:pt x="16409" y="13437"/>
                    <a:pt x="16524" y="12651"/>
                  </a:cubicBezTo>
                  <a:cubicBezTo>
                    <a:pt x="16639" y="11865"/>
                    <a:pt x="16692" y="11632"/>
                    <a:pt x="16763" y="11515"/>
                  </a:cubicBezTo>
                  <a:cubicBezTo>
                    <a:pt x="16834" y="11399"/>
                    <a:pt x="16922" y="11399"/>
                    <a:pt x="17055" y="11806"/>
                  </a:cubicBezTo>
                  <a:cubicBezTo>
                    <a:pt x="17187" y="12214"/>
                    <a:pt x="17364" y="13029"/>
                    <a:pt x="17585" y="13786"/>
                  </a:cubicBezTo>
                  <a:cubicBezTo>
                    <a:pt x="17806" y="14543"/>
                    <a:pt x="18072" y="15241"/>
                    <a:pt x="18390" y="15649"/>
                  </a:cubicBezTo>
                  <a:cubicBezTo>
                    <a:pt x="18708" y="16056"/>
                    <a:pt x="19080" y="16173"/>
                    <a:pt x="19407" y="15969"/>
                  </a:cubicBezTo>
                  <a:cubicBezTo>
                    <a:pt x="19734" y="15765"/>
                    <a:pt x="20017" y="15241"/>
                    <a:pt x="20176" y="14659"/>
                  </a:cubicBezTo>
                  <a:cubicBezTo>
                    <a:pt x="20335" y="14077"/>
                    <a:pt x="20371" y="13436"/>
                    <a:pt x="20247" y="12389"/>
                  </a:cubicBezTo>
                  <a:cubicBezTo>
                    <a:pt x="20123" y="11341"/>
                    <a:pt x="19840" y="9885"/>
                    <a:pt x="19601" y="9070"/>
                  </a:cubicBezTo>
                  <a:cubicBezTo>
                    <a:pt x="19363" y="8255"/>
                    <a:pt x="19168" y="8080"/>
                    <a:pt x="19000" y="8546"/>
                  </a:cubicBezTo>
                  <a:cubicBezTo>
                    <a:pt x="18832" y="9012"/>
                    <a:pt x="18691" y="10118"/>
                    <a:pt x="18691" y="11341"/>
                  </a:cubicBezTo>
                  <a:cubicBezTo>
                    <a:pt x="18691" y="12563"/>
                    <a:pt x="18832" y="13902"/>
                    <a:pt x="19027" y="14688"/>
                  </a:cubicBezTo>
                  <a:cubicBezTo>
                    <a:pt x="19221" y="15474"/>
                    <a:pt x="19469" y="15707"/>
                    <a:pt x="19699" y="15532"/>
                  </a:cubicBezTo>
                  <a:cubicBezTo>
                    <a:pt x="19929" y="15358"/>
                    <a:pt x="20141" y="14776"/>
                    <a:pt x="20247" y="13407"/>
                  </a:cubicBezTo>
                  <a:cubicBezTo>
                    <a:pt x="20353" y="12039"/>
                    <a:pt x="20353" y="9885"/>
                    <a:pt x="20344" y="8604"/>
                  </a:cubicBezTo>
                  <a:cubicBezTo>
                    <a:pt x="20335" y="7323"/>
                    <a:pt x="20318" y="6916"/>
                    <a:pt x="20300" y="6566"/>
                  </a:cubicBezTo>
                  <a:cubicBezTo>
                    <a:pt x="20282" y="6217"/>
                    <a:pt x="20265" y="5926"/>
                    <a:pt x="20256" y="6013"/>
                  </a:cubicBezTo>
                  <a:cubicBezTo>
                    <a:pt x="20247" y="6101"/>
                    <a:pt x="20247" y="6566"/>
                    <a:pt x="20326" y="7731"/>
                  </a:cubicBezTo>
                  <a:cubicBezTo>
                    <a:pt x="20406" y="8895"/>
                    <a:pt x="20565" y="10758"/>
                    <a:pt x="20857" y="12185"/>
                  </a:cubicBezTo>
                  <a:cubicBezTo>
                    <a:pt x="21056" y="13156"/>
                    <a:pt x="21316" y="13925"/>
                    <a:pt x="21579" y="14473"/>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0" name="Line"/>
            <p:cNvSpPr/>
            <p:nvPr/>
          </p:nvSpPr>
          <p:spPr>
            <a:xfrm>
              <a:off x="467729" y="4145421"/>
              <a:ext cx="920688" cy="544675"/>
            </a:xfrm>
            <a:custGeom>
              <a:avLst/>
              <a:gdLst/>
              <a:ahLst/>
              <a:cxnLst>
                <a:cxn ang="0">
                  <a:pos x="wd2" y="hd2"/>
                </a:cxn>
                <a:cxn ang="5400000">
                  <a:pos x="wd2" y="hd2"/>
                </a:cxn>
                <a:cxn ang="10800000">
                  <a:pos x="wd2" y="hd2"/>
                </a:cxn>
                <a:cxn ang="16200000">
                  <a:pos x="wd2" y="hd2"/>
                </a:cxn>
              </a:cxnLst>
              <a:rect l="0" t="0" r="r" b="b"/>
              <a:pathLst>
                <a:path w="21507" h="21255" extrusionOk="0">
                  <a:moveTo>
                    <a:pt x="6156" y="4334"/>
                  </a:moveTo>
                  <a:cubicBezTo>
                    <a:pt x="6199" y="3398"/>
                    <a:pt x="6243" y="2462"/>
                    <a:pt x="5962" y="1670"/>
                  </a:cubicBezTo>
                  <a:cubicBezTo>
                    <a:pt x="5682" y="878"/>
                    <a:pt x="5079" y="230"/>
                    <a:pt x="4368" y="50"/>
                  </a:cubicBezTo>
                  <a:cubicBezTo>
                    <a:pt x="3657" y="-130"/>
                    <a:pt x="2838" y="158"/>
                    <a:pt x="2105" y="1202"/>
                  </a:cubicBezTo>
                  <a:cubicBezTo>
                    <a:pt x="1372" y="2246"/>
                    <a:pt x="726" y="4046"/>
                    <a:pt x="360" y="6062"/>
                  </a:cubicBezTo>
                  <a:cubicBezTo>
                    <a:pt x="-7" y="8078"/>
                    <a:pt x="-93" y="10310"/>
                    <a:pt x="101" y="12434"/>
                  </a:cubicBezTo>
                  <a:cubicBezTo>
                    <a:pt x="295" y="14558"/>
                    <a:pt x="769" y="16574"/>
                    <a:pt x="1717" y="18158"/>
                  </a:cubicBezTo>
                  <a:cubicBezTo>
                    <a:pt x="2665" y="19742"/>
                    <a:pt x="4088" y="20894"/>
                    <a:pt x="5445" y="21182"/>
                  </a:cubicBezTo>
                  <a:cubicBezTo>
                    <a:pt x="6803" y="21470"/>
                    <a:pt x="8096" y="20894"/>
                    <a:pt x="9195" y="19706"/>
                  </a:cubicBezTo>
                  <a:cubicBezTo>
                    <a:pt x="10294" y="18518"/>
                    <a:pt x="11199" y="16718"/>
                    <a:pt x="11587" y="15026"/>
                  </a:cubicBezTo>
                  <a:cubicBezTo>
                    <a:pt x="11975" y="13334"/>
                    <a:pt x="11845" y="11750"/>
                    <a:pt x="11436" y="10670"/>
                  </a:cubicBezTo>
                  <a:cubicBezTo>
                    <a:pt x="11027" y="9590"/>
                    <a:pt x="10337" y="9014"/>
                    <a:pt x="9626" y="9158"/>
                  </a:cubicBezTo>
                  <a:cubicBezTo>
                    <a:pt x="8915" y="9302"/>
                    <a:pt x="8182" y="10166"/>
                    <a:pt x="7751" y="11354"/>
                  </a:cubicBezTo>
                  <a:cubicBezTo>
                    <a:pt x="7320" y="12542"/>
                    <a:pt x="7191" y="14054"/>
                    <a:pt x="7428" y="15386"/>
                  </a:cubicBezTo>
                  <a:cubicBezTo>
                    <a:pt x="7665" y="16718"/>
                    <a:pt x="8268" y="17870"/>
                    <a:pt x="8872" y="18302"/>
                  </a:cubicBezTo>
                  <a:cubicBezTo>
                    <a:pt x="9475" y="18734"/>
                    <a:pt x="10078" y="18446"/>
                    <a:pt x="10531" y="17978"/>
                  </a:cubicBezTo>
                  <a:cubicBezTo>
                    <a:pt x="10983" y="17510"/>
                    <a:pt x="11285" y="16862"/>
                    <a:pt x="11522" y="16430"/>
                  </a:cubicBezTo>
                  <a:cubicBezTo>
                    <a:pt x="11759" y="15998"/>
                    <a:pt x="11932" y="15782"/>
                    <a:pt x="12126" y="15710"/>
                  </a:cubicBezTo>
                  <a:cubicBezTo>
                    <a:pt x="12319" y="15638"/>
                    <a:pt x="12535" y="15710"/>
                    <a:pt x="13052" y="16178"/>
                  </a:cubicBezTo>
                  <a:cubicBezTo>
                    <a:pt x="13569" y="16646"/>
                    <a:pt x="14388" y="17510"/>
                    <a:pt x="15056" y="17942"/>
                  </a:cubicBezTo>
                  <a:cubicBezTo>
                    <a:pt x="15724" y="18374"/>
                    <a:pt x="16241" y="18374"/>
                    <a:pt x="16651" y="18230"/>
                  </a:cubicBezTo>
                  <a:cubicBezTo>
                    <a:pt x="17060" y="18086"/>
                    <a:pt x="17362" y="17798"/>
                    <a:pt x="17664" y="17366"/>
                  </a:cubicBezTo>
                  <a:cubicBezTo>
                    <a:pt x="17965" y="16934"/>
                    <a:pt x="18267" y="16358"/>
                    <a:pt x="18440" y="16286"/>
                  </a:cubicBezTo>
                  <a:cubicBezTo>
                    <a:pt x="18612" y="16214"/>
                    <a:pt x="18655" y="16646"/>
                    <a:pt x="18633" y="17114"/>
                  </a:cubicBezTo>
                  <a:cubicBezTo>
                    <a:pt x="18612" y="17582"/>
                    <a:pt x="18526" y="18086"/>
                    <a:pt x="18483" y="18158"/>
                  </a:cubicBezTo>
                  <a:cubicBezTo>
                    <a:pt x="18440" y="18230"/>
                    <a:pt x="18440" y="17870"/>
                    <a:pt x="18612" y="16718"/>
                  </a:cubicBezTo>
                  <a:cubicBezTo>
                    <a:pt x="18784" y="15566"/>
                    <a:pt x="19129" y="13622"/>
                    <a:pt x="19689" y="12110"/>
                  </a:cubicBezTo>
                  <a:cubicBezTo>
                    <a:pt x="20198" y="10737"/>
                    <a:pt x="20885" y="9720"/>
                    <a:pt x="21507" y="914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1" name="Line"/>
            <p:cNvSpPr/>
            <p:nvPr/>
          </p:nvSpPr>
          <p:spPr>
            <a:xfrm>
              <a:off x="7064227" y="413019"/>
              <a:ext cx="309146" cy="622043"/>
            </a:xfrm>
            <a:custGeom>
              <a:avLst/>
              <a:gdLst/>
              <a:ahLst/>
              <a:cxnLst>
                <a:cxn ang="0">
                  <a:pos x="wd2" y="hd2"/>
                </a:cxn>
                <a:cxn ang="5400000">
                  <a:pos x="wd2" y="hd2"/>
                </a:cxn>
                <a:cxn ang="10800000">
                  <a:pos x="wd2" y="hd2"/>
                </a:cxn>
                <a:cxn ang="16200000">
                  <a:pos x="wd2" y="hd2"/>
                </a:cxn>
              </a:cxnLst>
              <a:rect l="0" t="0" r="r" b="b"/>
              <a:pathLst>
                <a:path w="21165" h="21545" extrusionOk="0">
                  <a:moveTo>
                    <a:pt x="18512" y="4099"/>
                  </a:moveTo>
                  <a:cubicBezTo>
                    <a:pt x="18891" y="3332"/>
                    <a:pt x="19270" y="2565"/>
                    <a:pt x="19460" y="2022"/>
                  </a:cubicBezTo>
                  <a:cubicBezTo>
                    <a:pt x="19649" y="1479"/>
                    <a:pt x="19649" y="1159"/>
                    <a:pt x="18891" y="808"/>
                  </a:cubicBezTo>
                  <a:cubicBezTo>
                    <a:pt x="18133" y="456"/>
                    <a:pt x="16618" y="73"/>
                    <a:pt x="14660" y="9"/>
                  </a:cubicBezTo>
                  <a:cubicBezTo>
                    <a:pt x="12702" y="-55"/>
                    <a:pt x="10302" y="201"/>
                    <a:pt x="7965" y="1159"/>
                  </a:cubicBezTo>
                  <a:cubicBezTo>
                    <a:pt x="5628" y="2118"/>
                    <a:pt x="3354" y="3779"/>
                    <a:pt x="1839" y="5601"/>
                  </a:cubicBezTo>
                  <a:cubicBezTo>
                    <a:pt x="323" y="7422"/>
                    <a:pt x="-435" y="9403"/>
                    <a:pt x="260" y="10649"/>
                  </a:cubicBezTo>
                  <a:cubicBezTo>
                    <a:pt x="954" y="11895"/>
                    <a:pt x="3102" y="12407"/>
                    <a:pt x="5881" y="12215"/>
                  </a:cubicBezTo>
                  <a:cubicBezTo>
                    <a:pt x="8660" y="12023"/>
                    <a:pt x="12070" y="11128"/>
                    <a:pt x="14344" y="10425"/>
                  </a:cubicBezTo>
                  <a:cubicBezTo>
                    <a:pt x="16618" y="9723"/>
                    <a:pt x="17754" y="9211"/>
                    <a:pt x="18702" y="8956"/>
                  </a:cubicBezTo>
                  <a:cubicBezTo>
                    <a:pt x="19649" y="8700"/>
                    <a:pt x="20407" y="8700"/>
                    <a:pt x="20786" y="8892"/>
                  </a:cubicBezTo>
                  <a:cubicBezTo>
                    <a:pt x="21165" y="9083"/>
                    <a:pt x="21165" y="9467"/>
                    <a:pt x="20976" y="10905"/>
                  </a:cubicBezTo>
                  <a:cubicBezTo>
                    <a:pt x="20786" y="12343"/>
                    <a:pt x="20407" y="14835"/>
                    <a:pt x="20407" y="16784"/>
                  </a:cubicBezTo>
                  <a:cubicBezTo>
                    <a:pt x="20407" y="18733"/>
                    <a:pt x="20786" y="20139"/>
                    <a:pt x="21165" y="21545"/>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2" name="Line"/>
            <p:cNvSpPr/>
            <p:nvPr/>
          </p:nvSpPr>
          <p:spPr>
            <a:xfrm>
              <a:off x="7445328" y="421535"/>
              <a:ext cx="1006739" cy="389431"/>
            </a:xfrm>
            <a:custGeom>
              <a:avLst/>
              <a:gdLst/>
              <a:ahLst/>
              <a:cxnLst>
                <a:cxn ang="0">
                  <a:pos x="wd2" y="hd2"/>
                </a:cxn>
                <a:cxn ang="5400000">
                  <a:pos x="wd2" y="hd2"/>
                </a:cxn>
                <a:cxn ang="10800000">
                  <a:pos x="wd2" y="hd2"/>
                </a:cxn>
                <a:cxn ang="16200000">
                  <a:pos x="wd2" y="hd2"/>
                </a:cxn>
              </a:cxnLst>
              <a:rect l="0" t="0" r="r" b="b"/>
              <a:pathLst>
                <a:path w="21547" h="21505" extrusionOk="0">
                  <a:moveTo>
                    <a:pt x="0" y="12790"/>
                  </a:moveTo>
                  <a:cubicBezTo>
                    <a:pt x="158" y="15337"/>
                    <a:pt x="316" y="17884"/>
                    <a:pt x="395" y="19412"/>
                  </a:cubicBezTo>
                  <a:cubicBezTo>
                    <a:pt x="474" y="20941"/>
                    <a:pt x="474" y="21450"/>
                    <a:pt x="474" y="21450"/>
                  </a:cubicBezTo>
                  <a:cubicBezTo>
                    <a:pt x="474" y="21450"/>
                    <a:pt x="474" y="20941"/>
                    <a:pt x="652" y="19209"/>
                  </a:cubicBezTo>
                  <a:cubicBezTo>
                    <a:pt x="829" y="17477"/>
                    <a:pt x="1185" y="14522"/>
                    <a:pt x="1580" y="12382"/>
                  </a:cubicBezTo>
                  <a:cubicBezTo>
                    <a:pt x="1974" y="10243"/>
                    <a:pt x="2409" y="8918"/>
                    <a:pt x="2962" y="8205"/>
                  </a:cubicBezTo>
                  <a:cubicBezTo>
                    <a:pt x="3514" y="7492"/>
                    <a:pt x="4186" y="7390"/>
                    <a:pt x="4719" y="7441"/>
                  </a:cubicBezTo>
                  <a:cubicBezTo>
                    <a:pt x="5252" y="7492"/>
                    <a:pt x="5647" y="7695"/>
                    <a:pt x="5943" y="7797"/>
                  </a:cubicBezTo>
                  <a:cubicBezTo>
                    <a:pt x="6239" y="7899"/>
                    <a:pt x="6437" y="7899"/>
                    <a:pt x="6595" y="7695"/>
                  </a:cubicBezTo>
                  <a:cubicBezTo>
                    <a:pt x="6752" y="7492"/>
                    <a:pt x="6871" y="7084"/>
                    <a:pt x="6851" y="6727"/>
                  </a:cubicBezTo>
                  <a:cubicBezTo>
                    <a:pt x="6831" y="6371"/>
                    <a:pt x="6673" y="6065"/>
                    <a:pt x="6397" y="6269"/>
                  </a:cubicBezTo>
                  <a:cubicBezTo>
                    <a:pt x="6121" y="6473"/>
                    <a:pt x="5726" y="7186"/>
                    <a:pt x="5232" y="9020"/>
                  </a:cubicBezTo>
                  <a:cubicBezTo>
                    <a:pt x="4739" y="10854"/>
                    <a:pt x="4146" y="13809"/>
                    <a:pt x="3830" y="15541"/>
                  </a:cubicBezTo>
                  <a:cubicBezTo>
                    <a:pt x="3514" y="17273"/>
                    <a:pt x="3475" y="17782"/>
                    <a:pt x="3534" y="18241"/>
                  </a:cubicBezTo>
                  <a:cubicBezTo>
                    <a:pt x="3593" y="18699"/>
                    <a:pt x="3751" y="19107"/>
                    <a:pt x="3929" y="19209"/>
                  </a:cubicBezTo>
                  <a:cubicBezTo>
                    <a:pt x="4107" y="19310"/>
                    <a:pt x="4304" y="19107"/>
                    <a:pt x="4719" y="17935"/>
                  </a:cubicBezTo>
                  <a:cubicBezTo>
                    <a:pt x="5133" y="16763"/>
                    <a:pt x="5765" y="14624"/>
                    <a:pt x="6200" y="13350"/>
                  </a:cubicBezTo>
                  <a:cubicBezTo>
                    <a:pt x="6634" y="12077"/>
                    <a:pt x="6871" y="11669"/>
                    <a:pt x="7029" y="11822"/>
                  </a:cubicBezTo>
                  <a:cubicBezTo>
                    <a:pt x="7187" y="11975"/>
                    <a:pt x="7266" y="12688"/>
                    <a:pt x="7582" y="14216"/>
                  </a:cubicBezTo>
                  <a:cubicBezTo>
                    <a:pt x="7898" y="15744"/>
                    <a:pt x="8450" y="18088"/>
                    <a:pt x="9201" y="19463"/>
                  </a:cubicBezTo>
                  <a:cubicBezTo>
                    <a:pt x="9951" y="20839"/>
                    <a:pt x="10899" y="21246"/>
                    <a:pt x="11807" y="20890"/>
                  </a:cubicBezTo>
                  <a:cubicBezTo>
                    <a:pt x="12715" y="20533"/>
                    <a:pt x="13584" y="19412"/>
                    <a:pt x="14235" y="17477"/>
                  </a:cubicBezTo>
                  <a:cubicBezTo>
                    <a:pt x="14887" y="15541"/>
                    <a:pt x="15321" y="12790"/>
                    <a:pt x="15539" y="10192"/>
                  </a:cubicBezTo>
                  <a:cubicBezTo>
                    <a:pt x="15756" y="7594"/>
                    <a:pt x="15756" y="5148"/>
                    <a:pt x="15697" y="3722"/>
                  </a:cubicBezTo>
                  <a:cubicBezTo>
                    <a:pt x="15637" y="2295"/>
                    <a:pt x="15519" y="1888"/>
                    <a:pt x="15400" y="1939"/>
                  </a:cubicBezTo>
                  <a:cubicBezTo>
                    <a:pt x="15282" y="1990"/>
                    <a:pt x="15163" y="2499"/>
                    <a:pt x="14986" y="4282"/>
                  </a:cubicBezTo>
                  <a:cubicBezTo>
                    <a:pt x="14808" y="6065"/>
                    <a:pt x="14571" y="9122"/>
                    <a:pt x="14512" y="12077"/>
                  </a:cubicBezTo>
                  <a:cubicBezTo>
                    <a:pt x="14453" y="15031"/>
                    <a:pt x="14571" y="17884"/>
                    <a:pt x="14690" y="19514"/>
                  </a:cubicBezTo>
                  <a:cubicBezTo>
                    <a:pt x="14808" y="21144"/>
                    <a:pt x="14926" y="21552"/>
                    <a:pt x="15025" y="21501"/>
                  </a:cubicBezTo>
                  <a:cubicBezTo>
                    <a:pt x="15124" y="21450"/>
                    <a:pt x="15203" y="20941"/>
                    <a:pt x="15341" y="19514"/>
                  </a:cubicBezTo>
                  <a:cubicBezTo>
                    <a:pt x="15479" y="18088"/>
                    <a:pt x="15677" y="15744"/>
                    <a:pt x="15953" y="14318"/>
                  </a:cubicBezTo>
                  <a:cubicBezTo>
                    <a:pt x="16230" y="12892"/>
                    <a:pt x="16585" y="12382"/>
                    <a:pt x="17316" y="11720"/>
                  </a:cubicBezTo>
                  <a:cubicBezTo>
                    <a:pt x="18046" y="11058"/>
                    <a:pt x="19152" y="10243"/>
                    <a:pt x="19823" y="9835"/>
                  </a:cubicBezTo>
                  <a:cubicBezTo>
                    <a:pt x="20494" y="9427"/>
                    <a:pt x="20731" y="9427"/>
                    <a:pt x="20869" y="9682"/>
                  </a:cubicBezTo>
                  <a:cubicBezTo>
                    <a:pt x="21008" y="9937"/>
                    <a:pt x="21047" y="10446"/>
                    <a:pt x="21067" y="11924"/>
                  </a:cubicBezTo>
                  <a:cubicBezTo>
                    <a:pt x="21087" y="13401"/>
                    <a:pt x="21087" y="15846"/>
                    <a:pt x="21146" y="17375"/>
                  </a:cubicBezTo>
                  <a:cubicBezTo>
                    <a:pt x="21205" y="18903"/>
                    <a:pt x="21324" y="19514"/>
                    <a:pt x="21422" y="19565"/>
                  </a:cubicBezTo>
                  <a:cubicBezTo>
                    <a:pt x="21521" y="19616"/>
                    <a:pt x="21600" y="19107"/>
                    <a:pt x="21501" y="17273"/>
                  </a:cubicBezTo>
                  <a:cubicBezTo>
                    <a:pt x="21403" y="15439"/>
                    <a:pt x="21126" y="12280"/>
                    <a:pt x="20909" y="9427"/>
                  </a:cubicBezTo>
                  <a:cubicBezTo>
                    <a:pt x="20692" y="6575"/>
                    <a:pt x="20534" y="4027"/>
                    <a:pt x="20415" y="2397"/>
                  </a:cubicBezTo>
                  <a:cubicBezTo>
                    <a:pt x="20297" y="767"/>
                    <a:pt x="20218" y="54"/>
                    <a:pt x="20257" y="3"/>
                  </a:cubicBezTo>
                  <a:cubicBezTo>
                    <a:pt x="20297" y="-48"/>
                    <a:pt x="20455" y="563"/>
                    <a:pt x="20652" y="1124"/>
                  </a:cubicBezTo>
                  <a:cubicBezTo>
                    <a:pt x="20850" y="1684"/>
                    <a:pt x="21087" y="2194"/>
                    <a:pt x="21324" y="2703"/>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3" name="Line"/>
            <p:cNvSpPr/>
            <p:nvPr/>
          </p:nvSpPr>
          <p:spPr>
            <a:xfrm>
              <a:off x="8602161" y="358794"/>
              <a:ext cx="1197220" cy="378867"/>
            </a:xfrm>
            <a:custGeom>
              <a:avLst/>
              <a:gdLst/>
              <a:ahLst/>
              <a:cxnLst>
                <a:cxn ang="0">
                  <a:pos x="wd2" y="hd2"/>
                </a:cxn>
                <a:cxn ang="5400000">
                  <a:pos x="wd2" y="hd2"/>
                </a:cxn>
                <a:cxn ang="10800000">
                  <a:pos x="wd2" y="hd2"/>
                </a:cxn>
                <a:cxn ang="16200000">
                  <a:pos x="wd2" y="hd2"/>
                </a:cxn>
              </a:cxnLst>
              <a:rect l="0" t="0" r="r" b="b"/>
              <a:pathLst>
                <a:path w="21563" h="21427" extrusionOk="0">
                  <a:moveTo>
                    <a:pt x="0" y="2560"/>
                  </a:moveTo>
                  <a:cubicBezTo>
                    <a:pt x="166" y="2247"/>
                    <a:pt x="332" y="1934"/>
                    <a:pt x="432" y="2247"/>
                  </a:cubicBezTo>
                  <a:cubicBezTo>
                    <a:pt x="532" y="2560"/>
                    <a:pt x="565" y="3499"/>
                    <a:pt x="582" y="5742"/>
                  </a:cubicBezTo>
                  <a:cubicBezTo>
                    <a:pt x="598" y="7986"/>
                    <a:pt x="598" y="11534"/>
                    <a:pt x="681" y="14247"/>
                  </a:cubicBezTo>
                  <a:cubicBezTo>
                    <a:pt x="764" y="16960"/>
                    <a:pt x="930" y="18838"/>
                    <a:pt x="1080" y="19934"/>
                  </a:cubicBezTo>
                  <a:cubicBezTo>
                    <a:pt x="1230" y="21029"/>
                    <a:pt x="1362" y="21342"/>
                    <a:pt x="1479" y="21238"/>
                  </a:cubicBezTo>
                  <a:cubicBezTo>
                    <a:pt x="1595" y="21134"/>
                    <a:pt x="1695" y="20612"/>
                    <a:pt x="1961" y="19151"/>
                  </a:cubicBezTo>
                  <a:cubicBezTo>
                    <a:pt x="2226" y="17690"/>
                    <a:pt x="2658" y="15290"/>
                    <a:pt x="2941" y="13934"/>
                  </a:cubicBezTo>
                  <a:cubicBezTo>
                    <a:pt x="3223" y="12577"/>
                    <a:pt x="3356" y="12264"/>
                    <a:pt x="3456" y="12421"/>
                  </a:cubicBezTo>
                  <a:cubicBezTo>
                    <a:pt x="3556" y="12577"/>
                    <a:pt x="3622" y="13203"/>
                    <a:pt x="3722" y="14508"/>
                  </a:cubicBezTo>
                  <a:cubicBezTo>
                    <a:pt x="3822" y="15812"/>
                    <a:pt x="3954" y="17794"/>
                    <a:pt x="4187" y="19151"/>
                  </a:cubicBezTo>
                  <a:cubicBezTo>
                    <a:pt x="4420" y="20508"/>
                    <a:pt x="4752" y="21238"/>
                    <a:pt x="5151" y="21394"/>
                  </a:cubicBezTo>
                  <a:cubicBezTo>
                    <a:pt x="5550" y="21551"/>
                    <a:pt x="6015" y="21134"/>
                    <a:pt x="6430" y="20247"/>
                  </a:cubicBezTo>
                  <a:cubicBezTo>
                    <a:pt x="6846" y="19360"/>
                    <a:pt x="7211" y="18003"/>
                    <a:pt x="7444" y="17064"/>
                  </a:cubicBezTo>
                  <a:cubicBezTo>
                    <a:pt x="7676" y="16125"/>
                    <a:pt x="7776" y="15603"/>
                    <a:pt x="7892" y="15186"/>
                  </a:cubicBezTo>
                  <a:cubicBezTo>
                    <a:pt x="8009" y="14768"/>
                    <a:pt x="8142" y="14455"/>
                    <a:pt x="8274" y="14821"/>
                  </a:cubicBezTo>
                  <a:cubicBezTo>
                    <a:pt x="8407" y="15186"/>
                    <a:pt x="8540" y="16229"/>
                    <a:pt x="9089" y="17168"/>
                  </a:cubicBezTo>
                  <a:cubicBezTo>
                    <a:pt x="9637" y="18108"/>
                    <a:pt x="10601" y="18942"/>
                    <a:pt x="11448" y="19099"/>
                  </a:cubicBezTo>
                  <a:cubicBezTo>
                    <a:pt x="12295" y="19255"/>
                    <a:pt x="13026" y="18734"/>
                    <a:pt x="13542" y="17638"/>
                  </a:cubicBezTo>
                  <a:cubicBezTo>
                    <a:pt x="14057" y="16542"/>
                    <a:pt x="14356" y="14873"/>
                    <a:pt x="14505" y="13255"/>
                  </a:cubicBezTo>
                  <a:cubicBezTo>
                    <a:pt x="14655" y="11638"/>
                    <a:pt x="14655" y="10073"/>
                    <a:pt x="14505" y="8977"/>
                  </a:cubicBezTo>
                  <a:cubicBezTo>
                    <a:pt x="14356" y="7881"/>
                    <a:pt x="14057" y="7255"/>
                    <a:pt x="13558" y="7934"/>
                  </a:cubicBezTo>
                  <a:cubicBezTo>
                    <a:pt x="13060" y="8612"/>
                    <a:pt x="12362" y="10594"/>
                    <a:pt x="11913" y="12577"/>
                  </a:cubicBezTo>
                  <a:cubicBezTo>
                    <a:pt x="11465" y="14560"/>
                    <a:pt x="11265" y="16542"/>
                    <a:pt x="11215" y="17742"/>
                  </a:cubicBezTo>
                  <a:cubicBezTo>
                    <a:pt x="11166" y="18942"/>
                    <a:pt x="11265" y="19360"/>
                    <a:pt x="11581" y="19360"/>
                  </a:cubicBezTo>
                  <a:cubicBezTo>
                    <a:pt x="11897" y="19360"/>
                    <a:pt x="12428" y="18942"/>
                    <a:pt x="12943" y="17794"/>
                  </a:cubicBezTo>
                  <a:cubicBezTo>
                    <a:pt x="13458" y="16647"/>
                    <a:pt x="13957" y="14768"/>
                    <a:pt x="14256" y="12160"/>
                  </a:cubicBezTo>
                  <a:cubicBezTo>
                    <a:pt x="14555" y="9551"/>
                    <a:pt x="14655" y="6212"/>
                    <a:pt x="14688" y="4229"/>
                  </a:cubicBezTo>
                  <a:cubicBezTo>
                    <a:pt x="14721" y="2247"/>
                    <a:pt x="14688" y="1621"/>
                    <a:pt x="14622" y="1047"/>
                  </a:cubicBezTo>
                  <a:cubicBezTo>
                    <a:pt x="14555" y="473"/>
                    <a:pt x="14455" y="-49"/>
                    <a:pt x="14372" y="3"/>
                  </a:cubicBezTo>
                  <a:cubicBezTo>
                    <a:pt x="14289" y="55"/>
                    <a:pt x="14223" y="681"/>
                    <a:pt x="14156" y="2403"/>
                  </a:cubicBezTo>
                  <a:cubicBezTo>
                    <a:pt x="14090" y="4125"/>
                    <a:pt x="14023" y="6942"/>
                    <a:pt x="14322" y="9551"/>
                  </a:cubicBezTo>
                  <a:cubicBezTo>
                    <a:pt x="14622" y="12160"/>
                    <a:pt x="15286" y="14560"/>
                    <a:pt x="16117" y="15968"/>
                  </a:cubicBezTo>
                  <a:cubicBezTo>
                    <a:pt x="16948" y="17377"/>
                    <a:pt x="17945" y="17794"/>
                    <a:pt x="18792" y="17429"/>
                  </a:cubicBezTo>
                  <a:cubicBezTo>
                    <a:pt x="19639" y="17064"/>
                    <a:pt x="20337" y="15916"/>
                    <a:pt x="20786" y="14247"/>
                  </a:cubicBezTo>
                  <a:cubicBezTo>
                    <a:pt x="21234" y="12577"/>
                    <a:pt x="21434" y="10386"/>
                    <a:pt x="21517" y="8977"/>
                  </a:cubicBezTo>
                  <a:cubicBezTo>
                    <a:pt x="21600" y="7568"/>
                    <a:pt x="21567" y="6942"/>
                    <a:pt x="21450" y="6577"/>
                  </a:cubicBezTo>
                  <a:cubicBezTo>
                    <a:pt x="21334" y="6212"/>
                    <a:pt x="21135" y="6108"/>
                    <a:pt x="20869" y="6942"/>
                  </a:cubicBezTo>
                  <a:cubicBezTo>
                    <a:pt x="20603" y="7777"/>
                    <a:pt x="20271" y="9551"/>
                    <a:pt x="20154" y="11377"/>
                  </a:cubicBezTo>
                  <a:cubicBezTo>
                    <a:pt x="20038" y="13203"/>
                    <a:pt x="20138" y="15081"/>
                    <a:pt x="20404" y="16438"/>
                  </a:cubicBezTo>
                  <a:cubicBezTo>
                    <a:pt x="20670" y="17794"/>
                    <a:pt x="21102" y="18629"/>
                    <a:pt x="21534" y="19464"/>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4" name="Line"/>
            <p:cNvSpPr/>
            <p:nvPr/>
          </p:nvSpPr>
          <p:spPr>
            <a:xfrm>
              <a:off x="7002030" y="1383548"/>
              <a:ext cx="354737" cy="377081"/>
            </a:xfrm>
            <a:custGeom>
              <a:avLst/>
              <a:gdLst/>
              <a:ahLst/>
              <a:cxnLst>
                <a:cxn ang="0">
                  <a:pos x="wd2" y="hd2"/>
                </a:cxn>
                <a:cxn ang="5400000">
                  <a:pos x="wd2" y="hd2"/>
                </a:cxn>
                <a:cxn ang="10800000">
                  <a:pos x="wd2" y="hd2"/>
                </a:cxn>
                <a:cxn ang="16200000">
                  <a:pos x="wd2" y="hd2"/>
                </a:cxn>
              </a:cxnLst>
              <a:rect l="0" t="0" r="r" b="b"/>
              <a:pathLst>
                <a:path w="21518" h="21430" extrusionOk="0">
                  <a:moveTo>
                    <a:pt x="366" y="1586"/>
                  </a:moveTo>
                  <a:cubicBezTo>
                    <a:pt x="142" y="852"/>
                    <a:pt x="-82" y="118"/>
                    <a:pt x="30" y="13"/>
                  </a:cubicBezTo>
                  <a:cubicBezTo>
                    <a:pt x="142" y="-92"/>
                    <a:pt x="590" y="432"/>
                    <a:pt x="1261" y="2320"/>
                  </a:cubicBezTo>
                  <a:cubicBezTo>
                    <a:pt x="1933" y="4207"/>
                    <a:pt x="2828" y="7458"/>
                    <a:pt x="3891" y="10498"/>
                  </a:cubicBezTo>
                  <a:cubicBezTo>
                    <a:pt x="4954" y="13539"/>
                    <a:pt x="6185" y="16370"/>
                    <a:pt x="7081" y="18100"/>
                  </a:cubicBezTo>
                  <a:cubicBezTo>
                    <a:pt x="7976" y="19830"/>
                    <a:pt x="8536" y="20459"/>
                    <a:pt x="9095" y="20879"/>
                  </a:cubicBezTo>
                  <a:cubicBezTo>
                    <a:pt x="9655" y="21298"/>
                    <a:pt x="10214" y="21508"/>
                    <a:pt x="10718" y="21403"/>
                  </a:cubicBezTo>
                  <a:cubicBezTo>
                    <a:pt x="11222" y="21298"/>
                    <a:pt x="11669" y="20879"/>
                    <a:pt x="12341" y="19358"/>
                  </a:cubicBezTo>
                  <a:cubicBezTo>
                    <a:pt x="13012" y="17838"/>
                    <a:pt x="13908" y="15217"/>
                    <a:pt x="14803" y="12543"/>
                  </a:cubicBezTo>
                  <a:cubicBezTo>
                    <a:pt x="15698" y="9869"/>
                    <a:pt x="16594" y="7143"/>
                    <a:pt x="17489" y="5518"/>
                  </a:cubicBezTo>
                  <a:cubicBezTo>
                    <a:pt x="18384" y="3892"/>
                    <a:pt x="19280" y="3368"/>
                    <a:pt x="19951" y="3263"/>
                  </a:cubicBezTo>
                  <a:cubicBezTo>
                    <a:pt x="20623" y="3158"/>
                    <a:pt x="21070" y="3473"/>
                    <a:pt x="21518" y="3788"/>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5" name="Line"/>
            <p:cNvSpPr/>
            <p:nvPr/>
          </p:nvSpPr>
          <p:spPr>
            <a:xfrm>
              <a:off x="7400062" y="1417643"/>
              <a:ext cx="1369067" cy="306224"/>
            </a:xfrm>
            <a:custGeom>
              <a:avLst/>
              <a:gdLst/>
              <a:ahLst/>
              <a:cxnLst>
                <a:cxn ang="0">
                  <a:pos x="wd2" y="hd2"/>
                </a:cxn>
                <a:cxn ang="5400000">
                  <a:pos x="wd2" y="hd2"/>
                </a:cxn>
                <a:cxn ang="10800000">
                  <a:pos x="wd2" y="hd2"/>
                </a:cxn>
                <a:cxn ang="16200000">
                  <a:pos x="wd2" y="hd2"/>
                </a:cxn>
              </a:cxnLst>
              <a:rect l="0" t="0" r="r" b="b"/>
              <a:pathLst>
                <a:path w="21543" h="21088" extrusionOk="0">
                  <a:moveTo>
                    <a:pt x="3412" y="12914"/>
                  </a:moveTo>
                  <a:cubicBezTo>
                    <a:pt x="3325" y="11644"/>
                    <a:pt x="3238" y="10373"/>
                    <a:pt x="2976" y="9102"/>
                  </a:cubicBezTo>
                  <a:cubicBezTo>
                    <a:pt x="2715" y="7832"/>
                    <a:pt x="2280" y="6561"/>
                    <a:pt x="1801" y="6752"/>
                  </a:cubicBezTo>
                  <a:cubicBezTo>
                    <a:pt x="1321" y="6942"/>
                    <a:pt x="799" y="8594"/>
                    <a:pt x="465" y="10818"/>
                  </a:cubicBezTo>
                  <a:cubicBezTo>
                    <a:pt x="131" y="13041"/>
                    <a:pt x="-14" y="15836"/>
                    <a:pt x="1" y="17742"/>
                  </a:cubicBezTo>
                  <a:cubicBezTo>
                    <a:pt x="15" y="19648"/>
                    <a:pt x="189" y="20665"/>
                    <a:pt x="494" y="20982"/>
                  </a:cubicBezTo>
                  <a:cubicBezTo>
                    <a:pt x="799" y="21300"/>
                    <a:pt x="1234" y="20919"/>
                    <a:pt x="1713" y="19585"/>
                  </a:cubicBezTo>
                  <a:cubicBezTo>
                    <a:pt x="2192" y="18251"/>
                    <a:pt x="2715" y="15964"/>
                    <a:pt x="3034" y="14566"/>
                  </a:cubicBezTo>
                  <a:cubicBezTo>
                    <a:pt x="3354" y="13168"/>
                    <a:pt x="3470" y="12660"/>
                    <a:pt x="3630" y="12342"/>
                  </a:cubicBezTo>
                  <a:cubicBezTo>
                    <a:pt x="3789" y="12025"/>
                    <a:pt x="3992" y="11898"/>
                    <a:pt x="4210" y="12724"/>
                  </a:cubicBezTo>
                  <a:cubicBezTo>
                    <a:pt x="4428" y="13549"/>
                    <a:pt x="4660" y="15328"/>
                    <a:pt x="4951" y="16472"/>
                  </a:cubicBezTo>
                  <a:cubicBezTo>
                    <a:pt x="5241" y="17615"/>
                    <a:pt x="5589" y="18124"/>
                    <a:pt x="5894" y="18060"/>
                  </a:cubicBezTo>
                  <a:cubicBezTo>
                    <a:pt x="6199" y="17996"/>
                    <a:pt x="6460" y="17361"/>
                    <a:pt x="6649" y="15836"/>
                  </a:cubicBezTo>
                  <a:cubicBezTo>
                    <a:pt x="6838" y="14312"/>
                    <a:pt x="6954" y="11898"/>
                    <a:pt x="7026" y="8404"/>
                  </a:cubicBezTo>
                  <a:cubicBezTo>
                    <a:pt x="7099" y="4909"/>
                    <a:pt x="7128" y="335"/>
                    <a:pt x="7128" y="18"/>
                  </a:cubicBezTo>
                  <a:cubicBezTo>
                    <a:pt x="7128" y="-300"/>
                    <a:pt x="7099" y="3639"/>
                    <a:pt x="7244" y="6879"/>
                  </a:cubicBezTo>
                  <a:cubicBezTo>
                    <a:pt x="7389" y="10119"/>
                    <a:pt x="7709" y="12660"/>
                    <a:pt x="8130" y="14248"/>
                  </a:cubicBezTo>
                  <a:cubicBezTo>
                    <a:pt x="8551" y="15836"/>
                    <a:pt x="9073" y="16472"/>
                    <a:pt x="9523" y="15964"/>
                  </a:cubicBezTo>
                  <a:cubicBezTo>
                    <a:pt x="9973" y="15455"/>
                    <a:pt x="10351" y="13804"/>
                    <a:pt x="10597" y="12279"/>
                  </a:cubicBezTo>
                  <a:cubicBezTo>
                    <a:pt x="10844" y="10754"/>
                    <a:pt x="10960" y="9356"/>
                    <a:pt x="11047" y="8276"/>
                  </a:cubicBezTo>
                  <a:cubicBezTo>
                    <a:pt x="11134" y="7196"/>
                    <a:pt x="11192" y="6434"/>
                    <a:pt x="11221" y="6561"/>
                  </a:cubicBezTo>
                  <a:cubicBezTo>
                    <a:pt x="11251" y="6688"/>
                    <a:pt x="11251" y="7705"/>
                    <a:pt x="11309" y="8912"/>
                  </a:cubicBezTo>
                  <a:cubicBezTo>
                    <a:pt x="11367" y="10119"/>
                    <a:pt x="11483" y="11516"/>
                    <a:pt x="11701" y="12406"/>
                  </a:cubicBezTo>
                  <a:cubicBezTo>
                    <a:pt x="11918" y="13295"/>
                    <a:pt x="12238" y="13676"/>
                    <a:pt x="12615" y="13740"/>
                  </a:cubicBezTo>
                  <a:cubicBezTo>
                    <a:pt x="12992" y="13804"/>
                    <a:pt x="13428" y="13549"/>
                    <a:pt x="13704" y="12851"/>
                  </a:cubicBezTo>
                  <a:cubicBezTo>
                    <a:pt x="13980" y="12152"/>
                    <a:pt x="14096" y="11008"/>
                    <a:pt x="14212" y="9928"/>
                  </a:cubicBezTo>
                  <a:cubicBezTo>
                    <a:pt x="14328" y="8848"/>
                    <a:pt x="14444" y="7832"/>
                    <a:pt x="14546" y="7578"/>
                  </a:cubicBezTo>
                  <a:cubicBezTo>
                    <a:pt x="14647" y="7324"/>
                    <a:pt x="14734" y="7832"/>
                    <a:pt x="15184" y="9039"/>
                  </a:cubicBezTo>
                  <a:cubicBezTo>
                    <a:pt x="15634" y="10246"/>
                    <a:pt x="16447" y="12152"/>
                    <a:pt x="17275" y="13105"/>
                  </a:cubicBezTo>
                  <a:cubicBezTo>
                    <a:pt x="18102" y="14058"/>
                    <a:pt x="18944" y="14058"/>
                    <a:pt x="19626" y="13613"/>
                  </a:cubicBezTo>
                  <a:cubicBezTo>
                    <a:pt x="20309" y="13168"/>
                    <a:pt x="20831" y="12279"/>
                    <a:pt x="21151" y="10564"/>
                  </a:cubicBezTo>
                  <a:cubicBezTo>
                    <a:pt x="21470" y="8848"/>
                    <a:pt x="21586" y="6307"/>
                    <a:pt x="21528" y="4465"/>
                  </a:cubicBezTo>
                  <a:cubicBezTo>
                    <a:pt x="21470" y="2622"/>
                    <a:pt x="21238" y="1479"/>
                    <a:pt x="20962" y="1161"/>
                  </a:cubicBezTo>
                  <a:cubicBezTo>
                    <a:pt x="20686" y="844"/>
                    <a:pt x="20367" y="1352"/>
                    <a:pt x="20105" y="2940"/>
                  </a:cubicBezTo>
                  <a:cubicBezTo>
                    <a:pt x="19844" y="4528"/>
                    <a:pt x="19641" y="7196"/>
                    <a:pt x="19844" y="9420"/>
                  </a:cubicBezTo>
                  <a:cubicBezTo>
                    <a:pt x="20047" y="11644"/>
                    <a:pt x="20657" y="13422"/>
                    <a:pt x="21267" y="15201"/>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6" name="Line"/>
            <p:cNvSpPr/>
            <p:nvPr/>
          </p:nvSpPr>
          <p:spPr>
            <a:xfrm>
              <a:off x="7170419" y="2180979"/>
              <a:ext cx="2311822" cy="613776"/>
            </a:xfrm>
            <a:custGeom>
              <a:avLst/>
              <a:gdLst/>
              <a:ahLst/>
              <a:cxnLst>
                <a:cxn ang="0">
                  <a:pos x="wd2" y="hd2"/>
                </a:cxn>
                <a:cxn ang="5400000">
                  <a:pos x="wd2" y="hd2"/>
                </a:cxn>
                <a:cxn ang="10800000">
                  <a:pos x="wd2" y="hd2"/>
                </a:cxn>
                <a:cxn ang="16200000">
                  <a:pos x="wd2" y="hd2"/>
                </a:cxn>
              </a:cxnLst>
              <a:rect l="0" t="0" r="r" b="b"/>
              <a:pathLst>
                <a:path w="21600" h="21386" extrusionOk="0">
                  <a:moveTo>
                    <a:pt x="86" y="6166"/>
                  </a:moveTo>
                  <a:cubicBezTo>
                    <a:pt x="86" y="8480"/>
                    <a:pt x="86" y="10795"/>
                    <a:pt x="86" y="12145"/>
                  </a:cubicBezTo>
                  <a:cubicBezTo>
                    <a:pt x="86" y="13495"/>
                    <a:pt x="86" y="13880"/>
                    <a:pt x="78" y="14362"/>
                  </a:cubicBezTo>
                  <a:cubicBezTo>
                    <a:pt x="69" y="14845"/>
                    <a:pt x="52" y="15423"/>
                    <a:pt x="34" y="15520"/>
                  </a:cubicBezTo>
                  <a:cubicBezTo>
                    <a:pt x="17" y="15616"/>
                    <a:pt x="0" y="15230"/>
                    <a:pt x="0" y="13784"/>
                  </a:cubicBezTo>
                  <a:cubicBezTo>
                    <a:pt x="0" y="12337"/>
                    <a:pt x="17" y="9830"/>
                    <a:pt x="78" y="7612"/>
                  </a:cubicBezTo>
                  <a:cubicBezTo>
                    <a:pt x="138" y="5395"/>
                    <a:pt x="241" y="3466"/>
                    <a:pt x="379" y="2180"/>
                  </a:cubicBezTo>
                  <a:cubicBezTo>
                    <a:pt x="517" y="895"/>
                    <a:pt x="690" y="252"/>
                    <a:pt x="871" y="59"/>
                  </a:cubicBezTo>
                  <a:cubicBezTo>
                    <a:pt x="1052" y="-134"/>
                    <a:pt x="1241" y="123"/>
                    <a:pt x="1370" y="1184"/>
                  </a:cubicBezTo>
                  <a:cubicBezTo>
                    <a:pt x="1500" y="2245"/>
                    <a:pt x="1569" y="4109"/>
                    <a:pt x="1474" y="5748"/>
                  </a:cubicBezTo>
                  <a:cubicBezTo>
                    <a:pt x="1379" y="7387"/>
                    <a:pt x="1121" y="8802"/>
                    <a:pt x="940" y="9605"/>
                  </a:cubicBezTo>
                  <a:cubicBezTo>
                    <a:pt x="759" y="10409"/>
                    <a:pt x="655" y="10602"/>
                    <a:pt x="577" y="10827"/>
                  </a:cubicBezTo>
                  <a:cubicBezTo>
                    <a:pt x="500" y="11052"/>
                    <a:pt x="448" y="11309"/>
                    <a:pt x="440" y="11598"/>
                  </a:cubicBezTo>
                  <a:cubicBezTo>
                    <a:pt x="431" y="11887"/>
                    <a:pt x="465" y="12209"/>
                    <a:pt x="655" y="12755"/>
                  </a:cubicBezTo>
                  <a:cubicBezTo>
                    <a:pt x="845" y="13302"/>
                    <a:pt x="1189" y="14073"/>
                    <a:pt x="1620" y="14459"/>
                  </a:cubicBezTo>
                  <a:cubicBezTo>
                    <a:pt x="2051" y="14845"/>
                    <a:pt x="2569" y="14845"/>
                    <a:pt x="2956" y="14427"/>
                  </a:cubicBezTo>
                  <a:cubicBezTo>
                    <a:pt x="3344" y="14009"/>
                    <a:pt x="3603" y="13173"/>
                    <a:pt x="3741" y="12177"/>
                  </a:cubicBezTo>
                  <a:cubicBezTo>
                    <a:pt x="3879" y="11180"/>
                    <a:pt x="3896" y="10023"/>
                    <a:pt x="3887" y="9284"/>
                  </a:cubicBezTo>
                  <a:cubicBezTo>
                    <a:pt x="3879" y="8545"/>
                    <a:pt x="3844" y="8223"/>
                    <a:pt x="3784" y="8062"/>
                  </a:cubicBezTo>
                  <a:cubicBezTo>
                    <a:pt x="3724" y="7902"/>
                    <a:pt x="3637" y="7902"/>
                    <a:pt x="3543" y="8384"/>
                  </a:cubicBezTo>
                  <a:cubicBezTo>
                    <a:pt x="3448" y="8866"/>
                    <a:pt x="3344" y="9830"/>
                    <a:pt x="3353" y="10827"/>
                  </a:cubicBezTo>
                  <a:cubicBezTo>
                    <a:pt x="3362" y="11823"/>
                    <a:pt x="3482" y="12852"/>
                    <a:pt x="3741" y="13495"/>
                  </a:cubicBezTo>
                  <a:cubicBezTo>
                    <a:pt x="3999" y="14137"/>
                    <a:pt x="4396" y="14395"/>
                    <a:pt x="4698" y="14427"/>
                  </a:cubicBezTo>
                  <a:cubicBezTo>
                    <a:pt x="4999" y="14459"/>
                    <a:pt x="5206" y="14266"/>
                    <a:pt x="5361" y="13912"/>
                  </a:cubicBezTo>
                  <a:cubicBezTo>
                    <a:pt x="5516" y="13559"/>
                    <a:pt x="5620" y="13045"/>
                    <a:pt x="5689" y="12402"/>
                  </a:cubicBezTo>
                  <a:cubicBezTo>
                    <a:pt x="5758" y="11759"/>
                    <a:pt x="5792" y="10987"/>
                    <a:pt x="5844" y="10409"/>
                  </a:cubicBezTo>
                  <a:cubicBezTo>
                    <a:pt x="5896" y="9830"/>
                    <a:pt x="5965" y="9445"/>
                    <a:pt x="6042" y="9412"/>
                  </a:cubicBezTo>
                  <a:cubicBezTo>
                    <a:pt x="6120" y="9380"/>
                    <a:pt x="6206" y="9702"/>
                    <a:pt x="6378" y="10570"/>
                  </a:cubicBezTo>
                  <a:cubicBezTo>
                    <a:pt x="6551" y="11437"/>
                    <a:pt x="6809" y="12852"/>
                    <a:pt x="7051" y="13655"/>
                  </a:cubicBezTo>
                  <a:cubicBezTo>
                    <a:pt x="7292" y="14459"/>
                    <a:pt x="7516" y="14652"/>
                    <a:pt x="7766" y="14298"/>
                  </a:cubicBezTo>
                  <a:cubicBezTo>
                    <a:pt x="8016" y="13945"/>
                    <a:pt x="8292" y="13045"/>
                    <a:pt x="8481" y="12145"/>
                  </a:cubicBezTo>
                  <a:cubicBezTo>
                    <a:pt x="8671" y="11245"/>
                    <a:pt x="8774" y="10345"/>
                    <a:pt x="8835" y="9702"/>
                  </a:cubicBezTo>
                  <a:cubicBezTo>
                    <a:pt x="8895" y="9059"/>
                    <a:pt x="8912" y="8673"/>
                    <a:pt x="8921" y="8737"/>
                  </a:cubicBezTo>
                  <a:cubicBezTo>
                    <a:pt x="8930" y="8802"/>
                    <a:pt x="8930" y="9316"/>
                    <a:pt x="8930" y="10730"/>
                  </a:cubicBezTo>
                  <a:cubicBezTo>
                    <a:pt x="8930" y="12145"/>
                    <a:pt x="8930" y="14459"/>
                    <a:pt x="8921" y="16195"/>
                  </a:cubicBezTo>
                  <a:cubicBezTo>
                    <a:pt x="8912" y="17930"/>
                    <a:pt x="8895" y="19087"/>
                    <a:pt x="8878" y="19923"/>
                  </a:cubicBezTo>
                  <a:cubicBezTo>
                    <a:pt x="8861" y="20759"/>
                    <a:pt x="8843" y="21273"/>
                    <a:pt x="8835" y="21370"/>
                  </a:cubicBezTo>
                  <a:cubicBezTo>
                    <a:pt x="8826" y="21466"/>
                    <a:pt x="8826" y="21145"/>
                    <a:pt x="8835" y="19859"/>
                  </a:cubicBezTo>
                  <a:cubicBezTo>
                    <a:pt x="8843" y="18573"/>
                    <a:pt x="8861" y="16323"/>
                    <a:pt x="8947" y="14170"/>
                  </a:cubicBezTo>
                  <a:cubicBezTo>
                    <a:pt x="9033" y="12016"/>
                    <a:pt x="9188" y="9959"/>
                    <a:pt x="9335" y="8512"/>
                  </a:cubicBezTo>
                  <a:cubicBezTo>
                    <a:pt x="9481" y="7066"/>
                    <a:pt x="9619" y="6230"/>
                    <a:pt x="9783" y="5748"/>
                  </a:cubicBezTo>
                  <a:cubicBezTo>
                    <a:pt x="9947" y="5266"/>
                    <a:pt x="10136" y="5137"/>
                    <a:pt x="10291" y="5748"/>
                  </a:cubicBezTo>
                  <a:cubicBezTo>
                    <a:pt x="10447" y="6359"/>
                    <a:pt x="10567" y="7709"/>
                    <a:pt x="10576" y="9059"/>
                  </a:cubicBezTo>
                  <a:cubicBezTo>
                    <a:pt x="10585" y="10409"/>
                    <a:pt x="10481" y="11759"/>
                    <a:pt x="10352" y="12659"/>
                  </a:cubicBezTo>
                  <a:cubicBezTo>
                    <a:pt x="10223" y="13559"/>
                    <a:pt x="10067" y="14009"/>
                    <a:pt x="9921" y="14234"/>
                  </a:cubicBezTo>
                  <a:cubicBezTo>
                    <a:pt x="9774" y="14459"/>
                    <a:pt x="9636" y="14459"/>
                    <a:pt x="9619" y="14491"/>
                  </a:cubicBezTo>
                  <a:cubicBezTo>
                    <a:pt x="9602" y="14523"/>
                    <a:pt x="9705" y="14587"/>
                    <a:pt x="10042" y="14459"/>
                  </a:cubicBezTo>
                  <a:cubicBezTo>
                    <a:pt x="10378" y="14330"/>
                    <a:pt x="10947" y="14009"/>
                    <a:pt x="11507" y="13334"/>
                  </a:cubicBezTo>
                  <a:cubicBezTo>
                    <a:pt x="12067" y="12659"/>
                    <a:pt x="12619" y="11630"/>
                    <a:pt x="12963" y="10473"/>
                  </a:cubicBezTo>
                  <a:cubicBezTo>
                    <a:pt x="13308" y="9316"/>
                    <a:pt x="13446" y="8030"/>
                    <a:pt x="13506" y="7227"/>
                  </a:cubicBezTo>
                  <a:cubicBezTo>
                    <a:pt x="13567" y="6423"/>
                    <a:pt x="13550" y="6102"/>
                    <a:pt x="13498" y="5941"/>
                  </a:cubicBezTo>
                  <a:cubicBezTo>
                    <a:pt x="13446" y="5780"/>
                    <a:pt x="13360" y="5780"/>
                    <a:pt x="13257" y="6327"/>
                  </a:cubicBezTo>
                  <a:cubicBezTo>
                    <a:pt x="13153" y="6873"/>
                    <a:pt x="13032" y="7966"/>
                    <a:pt x="13024" y="8995"/>
                  </a:cubicBezTo>
                  <a:cubicBezTo>
                    <a:pt x="13015" y="10023"/>
                    <a:pt x="13119" y="10987"/>
                    <a:pt x="13334" y="11598"/>
                  </a:cubicBezTo>
                  <a:cubicBezTo>
                    <a:pt x="13550" y="12209"/>
                    <a:pt x="13877" y="12466"/>
                    <a:pt x="14248" y="12209"/>
                  </a:cubicBezTo>
                  <a:cubicBezTo>
                    <a:pt x="14618" y="11952"/>
                    <a:pt x="15032" y="11180"/>
                    <a:pt x="15360" y="10216"/>
                  </a:cubicBezTo>
                  <a:cubicBezTo>
                    <a:pt x="15687" y="9252"/>
                    <a:pt x="15928" y="8095"/>
                    <a:pt x="16058" y="7355"/>
                  </a:cubicBezTo>
                  <a:cubicBezTo>
                    <a:pt x="16187" y="6616"/>
                    <a:pt x="16204" y="6295"/>
                    <a:pt x="16187" y="6359"/>
                  </a:cubicBezTo>
                  <a:cubicBezTo>
                    <a:pt x="16170" y="6423"/>
                    <a:pt x="16118" y="6873"/>
                    <a:pt x="16066" y="7677"/>
                  </a:cubicBezTo>
                  <a:cubicBezTo>
                    <a:pt x="16015" y="8480"/>
                    <a:pt x="15963" y="9637"/>
                    <a:pt x="16058" y="10441"/>
                  </a:cubicBezTo>
                  <a:cubicBezTo>
                    <a:pt x="16153" y="11245"/>
                    <a:pt x="16394" y="11695"/>
                    <a:pt x="16739" y="11759"/>
                  </a:cubicBezTo>
                  <a:cubicBezTo>
                    <a:pt x="17083" y="11823"/>
                    <a:pt x="17532" y="11502"/>
                    <a:pt x="17894" y="10666"/>
                  </a:cubicBezTo>
                  <a:cubicBezTo>
                    <a:pt x="18256" y="9830"/>
                    <a:pt x="18532" y="8480"/>
                    <a:pt x="18704" y="6777"/>
                  </a:cubicBezTo>
                  <a:cubicBezTo>
                    <a:pt x="18876" y="5073"/>
                    <a:pt x="18945" y="3016"/>
                    <a:pt x="18980" y="1762"/>
                  </a:cubicBezTo>
                  <a:cubicBezTo>
                    <a:pt x="19014" y="509"/>
                    <a:pt x="19014" y="59"/>
                    <a:pt x="18997" y="59"/>
                  </a:cubicBezTo>
                  <a:cubicBezTo>
                    <a:pt x="18980" y="59"/>
                    <a:pt x="18945" y="509"/>
                    <a:pt x="18954" y="1730"/>
                  </a:cubicBezTo>
                  <a:cubicBezTo>
                    <a:pt x="18962" y="2952"/>
                    <a:pt x="19014" y="4945"/>
                    <a:pt x="19143" y="6423"/>
                  </a:cubicBezTo>
                  <a:cubicBezTo>
                    <a:pt x="19273" y="7902"/>
                    <a:pt x="19480" y="8866"/>
                    <a:pt x="19738" y="9380"/>
                  </a:cubicBezTo>
                  <a:cubicBezTo>
                    <a:pt x="19997" y="9895"/>
                    <a:pt x="20307" y="9959"/>
                    <a:pt x="20626" y="9670"/>
                  </a:cubicBezTo>
                  <a:cubicBezTo>
                    <a:pt x="20945" y="9380"/>
                    <a:pt x="21272" y="8737"/>
                    <a:pt x="21600" y="8095"/>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7" name="Line"/>
            <p:cNvSpPr/>
            <p:nvPr/>
          </p:nvSpPr>
          <p:spPr>
            <a:xfrm>
              <a:off x="9222091" y="2219570"/>
              <a:ext cx="243545" cy="885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600" y="17100"/>
                    <a:pt x="7200" y="12600"/>
                    <a:pt x="10800" y="9000"/>
                  </a:cubicBezTo>
                  <a:cubicBezTo>
                    <a:pt x="14400" y="5400"/>
                    <a:pt x="18000" y="27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8" name="Line"/>
            <p:cNvSpPr/>
            <p:nvPr/>
          </p:nvSpPr>
          <p:spPr>
            <a:xfrm>
              <a:off x="7240530" y="3404079"/>
              <a:ext cx="22141" cy="26015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8000" y="5362"/>
                    <a:pt x="14400" y="10723"/>
                    <a:pt x="10800" y="14323"/>
                  </a:cubicBezTo>
                  <a:cubicBezTo>
                    <a:pt x="7200" y="17923"/>
                    <a:pt x="3600" y="19762"/>
                    <a:pt x="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39" name="Line"/>
            <p:cNvSpPr/>
            <p:nvPr/>
          </p:nvSpPr>
          <p:spPr>
            <a:xfrm>
              <a:off x="7035731" y="3249096"/>
              <a:ext cx="464949" cy="1383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057" y="19584"/>
                    <a:pt x="4114" y="17568"/>
                    <a:pt x="6300" y="15552"/>
                  </a:cubicBezTo>
                  <a:cubicBezTo>
                    <a:pt x="8486" y="13536"/>
                    <a:pt x="10800" y="11520"/>
                    <a:pt x="13371" y="8928"/>
                  </a:cubicBezTo>
                  <a:cubicBezTo>
                    <a:pt x="15943" y="6336"/>
                    <a:pt x="18771" y="3168"/>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0" name="Line"/>
            <p:cNvSpPr/>
            <p:nvPr/>
          </p:nvSpPr>
          <p:spPr>
            <a:xfrm>
              <a:off x="7389977" y="3381938"/>
              <a:ext cx="321036" cy="255600"/>
            </a:xfrm>
            <a:custGeom>
              <a:avLst/>
              <a:gdLst/>
              <a:ahLst/>
              <a:cxnLst>
                <a:cxn ang="0">
                  <a:pos x="wd2" y="hd2"/>
                </a:cxn>
                <a:cxn ang="5400000">
                  <a:pos x="wd2" y="hd2"/>
                </a:cxn>
                <a:cxn ang="10800000">
                  <a:pos x="wd2" y="hd2"/>
                </a:cxn>
                <a:cxn ang="16200000">
                  <a:pos x="wd2" y="hd2"/>
                </a:cxn>
              </a:cxnLst>
              <a:rect l="0" t="0" r="r" b="b"/>
              <a:pathLst>
                <a:path w="21600" h="21528" extrusionOk="0">
                  <a:moveTo>
                    <a:pt x="0" y="6527"/>
                  </a:moveTo>
                  <a:cubicBezTo>
                    <a:pt x="621" y="11033"/>
                    <a:pt x="1241" y="15540"/>
                    <a:pt x="1552" y="18181"/>
                  </a:cubicBezTo>
                  <a:cubicBezTo>
                    <a:pt x="1862" y="20823"/>
                    <a:pt x="1862" y="21600"/>
                    <a:pt x="1924" y="21522"/>
                  </a:cubicBezTo>
                  <a:cubicBezTo>
                    <a:pt x="1986" y="21445"/>
                    <a:pt x="2110" y="20512"/>
                    <a:pt x="3041" y="18026"/>
                  </a:cubicBezTo>
                  <a:cubicBezTo>
                    <a:pt x="3972" y="15540"/>
                    <a:pt x="5710" y="11499"/>
                    <a:pt x="7883" y="8236"/>
                  </a:cubicBezTo>
                  <a:cubicBezTo>
                    <a:pt x="10055" y="4973"/>
                    <a:pt x="12662" y="2486"/>
                    <a:pt x="15021" y="1243"/>
                  </a:cubicBezTo>
                  <a:cubicBezTo>
                    <a:pt x="17379" y="0"/>
                    <a:pt x="19490" y="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1" name="Line"/>
            <p:cNvSpPr/>
            <p:nvPr/>
          </p:nvSpPr>
          <p:spPr>
            <a:xfrm>
              <a:off x="7746718" y="3453894"/>
              <a:ext cx="445848" cy="179142"/>
            </a:xfrm>
            <a:custGeom>
              <a:avLst/>
              <a:gdLst/>
              <a:ahLst/>
              <a:cxnLst>
                <a:cxn ang="0">
                  <a:pos x="wd2" y="hd2"/>
                </a:cxn>
                <a:cxn ang="5400000">
                  <a:pos x="wd2" y="hd2"/>
                </a:cxn>
                <a:cxn ang="10800000">
                  <a:pos x="wd2" y="hd2"/>
                </a:cxn>
                <a:cxn ang="16200000">
                  <a:pos x="wd2" y="hd2"/>
                </a:cxn>
              </a:cxnLst>
              <a:rect l="0" t="0" r="r" b="b"/>
              <a:pathLst>
                <a:path w="21480" h="21400" extrusionOk="0">
                  <a:moveTo>
                    <a:pt x="413" y="0"/>
                  </a:moveTo>
                  <a:cubicBezTo>
                    <a:pt x="147" y="4188"/>
                    <a:pt x="-120" y="8376"/>
                    <a:pt x="58" y="11682"/>
                  </a:cubicBezTo>
                  <a:cubicBezTo>
                    <a:pt x="236" y="14988"/>
                    <a:pt x="858" y="17412"/>
                    <a:pt x="1969" y="17853"/>
                  </a:cubicBezTo>
                  <a:cubicBezTo>
                    <a:pt x="3080" y="18294"/>
                    <a:pt x="4680" y="16751"/>
                    <a:pt x="5880" y="13996"/>
                  </a:cubicBezTo>
                  <a:cubicBezTo>
                    <a:pt x="7080" y="11241"/>
                    <a:pt x="7880" y="7273"/>
                    <a:pt x="8369" y="4518"/>
                  </a:cubicBezTo>
                  <a:cubicBezTo>
                    <a:pt x="8858" y="1763"/>
                    <a:pt x="9036" y="220"/>
                    <a:pt x="9213" y="110"/>
                  </a:cubicBezTo>
                  <a:cubicBezTo>
                    <a:pt x="9391" y="0"/>
                    <a:pt x="9569" y="1322"/>
                    <a:pt x="10236" y="4629"/>
                  </a:cubicBezTo>
                  <a:cubicBezTo>
                    <a:pt x="10902" y="7935"/>
                    <a:pt x="12058" y="13225"/>
                    <a:pt x="13480" y="16641"/>
                  </a:cubicBezTo>
                  <a:cubicBezTo>
                    <a:pt x="14902" y="20057"/>
                    <a:pt x="16591" y="21600"/>
                    <a:pt x="17969" y="21380"/>
                  </a:cubicBezTo>
                  <a:cubicBezTo>
                    <a:pt x="19347" y="21159"/>
                    <a:pt x="20413" y="19176"/>
                    <a:pt x="21480" y="17192"/>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2" name="Line"/>
            <p:cNvSpPr/>
            <p:nvPr/>
          </p:nvSpPr>
          <p:spPr>
            <a:xfrm>
              <a:off x="8205590" y="3349966"/>
              <a:ext cx="75537" cy="274695"/>
            </a:xfrm>
            <a:custGeom>
              <a:avLst/>
              <a:gdLst/>
              <a:ahLst/>
              <a:cxnLst>
                <a:cxn ang="0">
                  <a:pos x="wd2" y="hd2"/>
                </a:cxn>
                <a:cxn ang="5400000">
                  <a:pos x="wd2" y="hd2"/>
                </a:cxn>
                <a:cxn ang="10800000">
                  <a:pos x="wd2" y="hd2"/>
                </a:cxn>
                <a:cxn ang="16200000">
                  <a:pos x="wd2" y="hd2"/>
                </a:cxn>
              </a:cxnLst>
              <a:rect l="0" t="0" r="r" b="b"/>
              <a:pathLst>
                <a:path w="21055" h="21297" extrusionOk="0">
                  <a:moveTo>
                    <a:pt x="21055" y="2479"/>
                  </a:moveTo>
                  <a:cubicBezTo>
                    <a:pt x="21055" y="1764"/>
                    <a:pt x="21055" y="1048"/>
                    <a:pt x="19769" y="548"/>
                  </a:cubicBezTo>
                  <a:cubicBezTo>
                    <a:pt x="18484" y="47"/>
                    <a:pt x="15912" y="-239"/>
                    <a:pt x="12312" y="262"/>
                  </a:cubicBezTo>
                  <a:cubicBezTo>
                    <a:pt x="8712" y="762"/>
                    <a:pt x="4084" y="2050"/>
                    <a:pt x="1769" y="3909"/>
                  </a:cubicBezTo>
                  <a:cubicBezTo>
                    <a:pt x="-545" y="5769"/>
                    <a:pt x="-545" y="8201"/>
                    <a:pt x="1512" y="10633"/>
                  </a:cubicBezTo>
                  <a:cubicBezTo>
                    <a:pt x="3569" y="13064"/>
                    <a:pt x="7684" y="15496"/>
                    <a:pt x="9741" y="17141"/>
                  </a:cubicBezTo>
                  <a:cubicBezTo>
                    <a:pt x="11798" y="18786"/>
                    <a:pt x="11798" y="19644"/>
                    <a:pt x="10769" y="20288"/>
                  </a:cubicBezTo>
                  <a:cubicBezTo>
                    <a:pt x="9741" y="20932"/>
                    <a:pt x="7684" y="21361"/>
                    <a:pt x="5884" y="21289"/>
                  </a:cubicBezTo>
                  <a:cubicBezTo>
                    <a:pt x="4084" y="21218"/>
                    <a:pt x="2541" y="20646"/>
                    <a:pt x="998" y="20074"/>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3" name="Line"/>
            <p:cNvSpPr/>
            <p:nvPr/>
          </p:nvSpPr>
          <p:spPr>
            <a:xfrm>
              <a:off x="8465629" y="3204815"/>
              <a:ext cx="247235" cy="308324"/>
            </a:xfrm>
            <a:custGeom>
              <a:avLst/>
              <a:gdLst/>
              <a:ahLst/>
              <a:cxnLst>
                <a:cxn ang="0">
                  <a:pos x="wd2" y="hd2"/>
                </a:cxn>
                <a:cxn ang="5400000">
                  <a:pos x="wd2" y="hd2"/>
                </a:cxn>
                <a:cxn ang="10800000">
                  <a:pos x="wd2" y="hd2"/>
                </a:cxn>
                <a:cxn ang="16200000">
                  <a:pos x="wd2" y="hd2"/>
                </a:cxn>
              </a:cxnLst>
              <a:rect l="0" t="0" r="r" b="b"/>
              <a:pathLst>
                <a:path w="21600" h="21486" extrusionOk="0">
                  <a:moveTo>
                    <a:pt x="2257" y="0"/>
                  </a:moveTo>
                  <a:cubicBezTo>
                    <a:pt x="1128" y="4371"/>
                    <a:pt x="0" y="8743"/>
                    <a:pt x="0" y="11957"/>
                  </a:cubicBezTo>
                  <a:cubicBezTo>
                    <a:pt x="0" y="15171"/>
                    <a:pt x="1128" y="17229"/>
                    <a:pt x="3627" y="18771"/>
                  </a:cubicBezTo>
                  <a:cubicBezTo>
                    <a:pt x="6125" y="20314"/>
                    <a:pt x="9994" y="21343"/>
                    <a:pt x="13218" y="21471"/>
                  </a:cubicBezTo>
                  <a:cubicBezTo>
                    <a:pt x="16442" y="21600"/>
                    <a:pt x="19021" y="20829"/>
                    <a:pt x="21600" y="2005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4" name="Line"/>
            <p:cNvSpPr/>
            <p:nvPr/>
          </p:nvSpPr>
          <p:spPr>
            <a:xfrm>
              <a:off x="8458249" y="3321052"/>
              <a:ext cx="238010" cy="9409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9" y="17788"/>
                    <a:pt x="8037" y="13976"/>
                    <a:pt x="11637" y="10376"/>
                  </a:cubicBezTo>
                  <a:cubicBezTo>
                    <a:pt x="15237" y="6776"/>
                    <a:pt x="18419" y="3388"/>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5" name="Line"/>
            <p:cNvSpPr/>
            <p:nvPr/>
          </p:nvSpPr>
          <p:spPr>
            <a:xfrm>
              <a:off x="7201629" y="4152898"/>
              <a:ext cx="276911" cy="390291"/>
            </a:xfrm>
            <a:custGeom>
              <a:avLst/>
              <a:gdLst/>
              <a:ahLst/>
              <a:cxnLst>
                <a:cxn ang="0">
                  <a:pos x="wd2" y="hd2"/>
                </a:cxn>
                <a:cxn ang="5400000">
                  <a:pos x="wd2" y="hd2"/>
                </a:cxn>
                <a:cxn ang="10800000">
                  <a:pos x="wd2" y="hd2"/>
                </a:cxn>
                <a:cxn ang="16200000">
                  <a:pos x="wd2" y="hd2"/>
                </a:cxn>
              </a:cxnLst>
              <a:rect l="0" t="0" r="r" b="b"/>
              <a:pathLst>
                <a:path w="21469" h="21351" extrusionOk="0">
                  <a:moveTo>
                    <a:pt x="21469" y="2941"/>
                  </a:moveTo>
                  <a:cubicBezTo>
                    <a:pt x="19609" y="1932"/>
                    <a:pt x="17750" y="922"/>
                    <a:pt x="15962" y="418"/>
                  </a:cubicBezTo>
                  <a:cubicBezTo>
                    <a:pt x="14174" y="-87"/>
                    <a:pt x="12457" y="-87"/>
                    <a:pt x="11313" y="165"/>
                  </a:cubicBezTo>
                  <a:cubicBezTo>
                    <a:pt x="10168" y="418"/>
                    <a:pt x="9596" y="922"/>
                    <a:pt x="9739" y="2285"/>
                  </a:cubicBezTo>
                  <a:cubicBezTo>
                    <a:pt x="9882" y="3648"/>
                    <a:pt x="10741" y="5868"/>
                    <a:pt x="12028" y="8240"/>
                  </a:cubicBezTo>
                  <a:cubicBezTo>
                    <a:pt x="13315" y="10612"/>
                    <a:pt x="15032" y="13135"/>
                    <a:pt x="15890" y="15003"/>
                  </a:cubicBezTo>
                  <a:cubicBezTo>
                    <a:pt x="16748" y="16870"/>
                    <a:pt x="16748" y="18081"/>
                    <a:pt x="15676" y="19091"/>
                  </a:cubicBezTo>
                  <a:cubicBezTo>
                    <a:pt x="14603" y="20100"/>
                    <a:pt x="12457" y="20907"/>
                    <a:pt x="10025" y="21210"/>
                  </a:cubicBezTo>
                  <a:cubicBezTo>
                    <a:pt x="7594" y="21513"/>
                    <a:pt x="4876" y="21311"/>
                    <a:pt x="2944" y="20756"/>
                  </a:cubicBezTo>
                  <a:cubicBezTo>
                    <a:pt x="1013" y="20201"/>
                    <a:pt x="-131" y="19292"/>
                    <a:pt x="12" y="18132"/>
                  </a:cubicBezTo>
                  <a:cubicBezTo>
                    <a:pt x="155" y="16971"/>
                    <a:pt x="1586" y="15558"/>
                    <a:pt x="3016" y="14145"/>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6" name="Line"/>
            <p:cNvSpPr/>
            <p:nvPr/>
          </p:nvSpPr>
          <p:spPr>
            <a:xfrm>
              <a:off x="7450863" y="4262017"/>
              <a:ext cx="276755" cy="221887"/>
            </a:xfrm>
            <a:custGeom>
              <a:avLst/>
              <a:gdLst/>
              <a:ahLst/>
              <a:cxnLst>
                <a:cxn ang="0">
                  <a:pos x="wd2" y="hd2"/>
                </a:cxn>
                <a:cxn ang="5400000">
                  <a:pos x="wd2" y="hd2"/>
                </a:cxn>
                <a:cxn ang="10800000">
                  <a:pos x="wd2" y="hd2"/>
                </a:cxn>
                <a:cxn ang="16200000">
                  <a:pos x="wd2" y="hd2"/>
                </a:cxn>
              </a:cxnLst>
              <a:rect l="0" t="0" r="r" b="b"/>
              <a:pathLst>
                <a:path w="21600" h="21292" extrusionOk="0">
                  <a:moveTo>
                    <a:pt x="0" y="10092"/>
                  </a:moveTo>
                  <a:cubicBezTo>
                    <a:pt x="288" y="12216"/>
                    <a:pt x="576" y="14341"/>
                    <a:pt x="1872" y="16289"/>
                  </a:cubicBezTo>
                  <a:cubicBezTo>
                    <a:pt x="3168" y="18236"/>
                    <a:pt x="5472" y="20007"/>
                    <a:pt x="7992" y="20803"/>
                  </a:cubicBezTo>
                  <a:cubicBezTo>
                    <a:pt x="10512" y="21600"/>
                    <a:pt x="13248" y="21423"/>
                    <a:pt x="15336" y="20272"/>
                  </a:cubicBezTo>
                  <a:cubicBezTo>
                    <a:pt x="17424" y="19121"/>
                    <a:pt x="18864" y="16997"/>
                    <a:pt x="19800" y="13456"/>
                  </a:cubicBezTo>
                  <a:cubicBezTo>
                    <a:pt x="20736" y="9915"/>
                    <a:pt x="21168" y="4957"/>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7" name="Line"/>
            <p:cNvSpPr/>
            <p:nvPr/>
          </p:nvSpPr>
          <p:spPr>
            <a:xfrm>
              <a:off x="7816812" y="4248076"/>
              <a:ext cx="233598" cy="413639"/>
            </a:xfrm>
            <a:custGeom>
              <a:avLst/>
              <a:gdLst/>
              <a:ahLst/>
              <a:cxnLst>
                <a:cxn ang="0">
                  <a:pos x="wd2" y="hd2"/>
                </a:cxn>
                <a:cxn ang="5400000">
                  <a:pos x="wd2" y="hd2"/>
                </a:cxn>
                <a:cxn ang="10800000">
                  <a:pos x="wd2" y="hd2"/>
                </a:cxn>
                <a:cxn ang="16200000">
                  <a:pos x="wd2" y="hd2"/>
                </a:cxn>
              </a:cxnLst>
              <a:rect l="0" t="0" r="r" b="b"/>
              <a:pathLst>
                <a:path w="21037" h="21054" extrusionOk="0">
                  <a:moveTo>
                    <a:pt x="1937" y="5499"/>
                  </a:moveTo>
                  <a:cubicBezTo>
                    <a:pt x="1272" y="8973"/>
                    <a:pt x="608" y="12448"/>
                    <a:pt x="275" y="14420"/>
                  </a:cubicBezTo>
                  <a:cubicBezTo>
                    <a:pt x="-57" y="16393"/>
                    <a:pt x="-57" y="16862"/>
                    <a:pt x="109" y="17848"/>
                  </a:cubicBezTo>
                  <a:cubicBezTo>
                    <a:pt x="275" y="18834"/>
                    <a:pt x="608" y="20337"/>
                    <a:pt x="857" y="20853"/>
                  </a:cubicBezTo>
                  <a:cubicBezTo>
                    <a:pt x="1106" y="21370"/>
                    <a:pt x="1272" y="20900"/>
                    <a:pt x="1522" y="19304"/>
                  </a:cubicBezTo>
                  <a:cubicBezTo>
                    <a:pt x="1771" y="17707"/>
                    <a:pt x="2103" y="14984"/>
                    <a:pt x="2934" y="12026"/>
                  </a:cubicBezTo>
                  <a:cubicBezTo>
                    <a:pt x="3765" y="9067"/>
                    <a:pt x="5094" y="5874"/>
                    <a:pt x="6672" y="3714"/>
                  </a:cubicBezTo>
                  <a:cubicBezTo>
                    <a:pt x="8251" y="1554"/>
                    <a:pt x="10078" y="427"/>
                    <a:pt x="12321" y="99"/>
                  </a:cubicBezTo>
                  <a:cubicBezTo>
                    <a:pt x="14565" y="-230"/>
                    <a:pt x="17223" y="240"/>
                    <a:pt x="18968" y="1789"/>
                  </a:cubicBezTo>
                  <a:cubicBezTo>
                    <a:pt x="20712" y="3339"/>
                    <a:pt x="21543" y="5968"/>
                    <a:pt x="20712" y="7987"/>
                  </a:cubicBezTo>
                  <a:cubicBezTo>
                    <a:pt x="19881" y="10007"/>
                    <a:pt x="17389" y="11415"/>
                    <a:pt x="14648" y="12260"/>
                  </a:cubicBezTo>
                  <a:cubicBezTo>
                    <a:pt x="11906" y="13106"/>
                    <a:pt x="8915" y="13387"/>
                    <a:pt x="6921" y="13200"/>
                  </a:cubicBezTo>
                  <a:cubicBezTo>
                    <a:pt x="4928" y="13012"/>
                    <a:pt x="3931" y="12354"/>
                    <a:pt x="2934" y="1169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8" name="Line"/>
            <p:cNvSpPr/>
            <p:nvPr/>
          </p:nvSpPr>
          <p:spPr>
            <a:xfrm>
              <a:off x="8137214" y="4255614"/>
              <a:ext cx="254549" cy="330253"/>
            </a:xfrm>
            <a:custGeom>
              <a:avLst/>
              <a:gdLst/>
              <a:ahLst/>
              <a:cxnLst>
                <a:cxn ang="0">
                  <a:pos x="wd2" y="hd2"/>
                </a:cxn>
                <a:cxn ang="5400000">
                  <a:pos x="wd2" y="hd2"/>
                </a:cxn>
                <a:cxn ang="10800000">
                  <a:pos x="wd2" y="hd2"/>
                </a:cxn>
                <a:cxn ang="16200000">
                  <a:pos x="wd2" y="hd2"/>
                </a:cxn>
              </a:cxnLst>
              <a:rect l="0" t="0" r="r" b="b"/>
              <a:pathLst>
                <a:path w="21286" h="21243" extrusionOk="0">
                  <a:moveTo>
                    <a:pt x="0" y="6109"/>
                  </a:moveTo>
                  <a:cubicBezTo>
                    <a:pt x="617" y="8008"/>
                    <a:pt x="1234" y="9907"/>
                    <a:pt x="1543" y="12102"/>
                  </a:cubicBezTo>
                  <a:cubicBezTo>
                    <a:pt x="1851" y="14298"/>
                    <a:pt x="1851" y="16790"/>
                    <a:pt x="1774" y="18511"/>
                  </a:cubicBezTo>
                  <a:cubicBezTo>
                    <a:pt x="1697" y="20232"/>
                    <a:pt x="1543" y="21181"/>
                    <a:pt x="1466" y="21241"/>
                  </a:cubicBezTo>
                  <a:cubicBezTo>
                    <a:pt x="1389" y="21300"/>
                    <a:pt x="1389" y="20469"/>
                    <a:pt x="1774" y="18392"/>
                  </a:cubicBezTo>
                  <a:cubicBezTo>
                    <a:pt x="2160" y="16315"/>
                    <a:pt x="2931" y="12992"/>
                    <a:pt x="4243" y="9907"/>
                  </a:cubicBezTo>
                  <a:cubicBezTo>
                    <a:pt x="5554" y="6821"/>
                    <a:pt x="7406" y="3973"/>
                    <a:pt x="9566" y="2192"/>
                  </a:cubicBezTo>
                  <a:cubicBezTo>
                    <a:pt x="11726" y="412"/>
                    <a:pt x="14194" y="-300"/>
                    <a:pt x="16277" y="115"/>
                  </a:cubicBezTo>
                  <a:cubicBezTo>
                    <a:pt x="18360" y="531"/>
                    <a:pt x="20057" y="2074"/>
                    <a:pt x="20829" y="3973"/>
                  </a:cubicBezTo>
                  <a:cubicBezTo>
                    <a:pt x="21600" y="5871"/>
                    <a:pt x="21446" y="8126"/>
                    <a:pt x="19980" y="10025"/>
                  </a:cubicBezTo>
                  <a:cubicBezTo>
                    <a:pt x="18514" y="11924"/>
                    <a:pt x="15737" y="13467"/>
                    <a:pt x="12883" y="14120"/>
                  </a:cubicBezTo>
                  <a:cubicBezTo>
                    <a:pt x="10029" y="14773"/>
                    <a:pt x="7097" y="14535"/>
                    <a:pt x="5323" y="14120"/>
                  </a:cubicBezTo>
                  <a:cubicBezTo>
                    <a:pt x="3549" y="13704"/>
                    <a:pt x="2931" y="13111"/>
                    <a:pt x="2314" y="12518"/>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49" name="Line"/>
            <p:cNvSpPr/>
            <p:nvPr/>
          </p:nvSpPr>
          <p:spPr>
            <a:xfrm>
              <a:off x="8529349" y="4140245"/>
              <a:ext cx="532226" cy="289211"/>
            </a:xfrm>
            <a:custGeom>
              <a:avLst/>
              <a:gdLst/>
              <a:ahLst/>
              <a:cxnLst>
                <a:cxn ang="0">
                  <a:pos x="wd2" y="hd2"/>
                </a:cxn>
                <a:cxn ang="5400000">
                  <a:pos x="wd2" y="hd2"/>
                </a:cxn>
                <a:cxn ang="10800000">
                  <a:pos x="wd2" y="hd2"/>
                </a:cxn>
                <a:cxn ang="16200000">
                  <a:pos x="wd2" y="hd2"/>
                </a:cxn>
              </a:cxnLst>
              <a:rect l="0" t="0" r="r" b="b"/>
              <a:pathLst>
                <a:path w="21412" h="21294" extrusionOk="0">
                  <a:moveTo>
                    <a:pt x="257" y="12634"/>
                  </a:moveTo>
                  <a:cubicBezTo>
                    <a:pt x="35" y="14264"/>
                    <a:pt x="-188" y="15894"/>
                    <a:pt x="257" y="17457"/>
                  </a:cubicBezTo>
                  <a:cubicBezTo>
                    <a:pt x="703" y="19019"/>
                    <a:pt x="1816" y="20513"/>
                    <a:pt x="3004" y="21057"/>
                  </a:cubicBezTo>
                  <a:cubicBezTo>
                    <a:pt x="4191" y="21600"/>
                    <a:pt x="5453" y="21192"/>
                    <a:pt x="6196" y="20038"/>
                  </a:cubicBezTo>
                  <a:cubicBezTo>
                    <a:pt x="6938" y="18883"/>
                    <a:pt x="7160" y="16981"/>
                    <a:pt x="6530" y="14943"/>
                  </a:cubicBezTo>
                  <a:cubicBezTo>
                    <a:pt x="5899" y="12906"/>
                    <a:pt x="4414" y="10732"/>
                    <a:pt x="3412" y="9509"/>
                  </a:cubicBezTo>
                  <a:cubicBezTo>
                    <a:pt x="2410" y="8287"/>
                    <a:pt x="1890" y="8015"/>
                    <a:pt x="1482" y="7608"/>
                  </a:cubicBezTo>
                  <a:cubicBezTo>
                    <a:pt x="1074" y="7200"/>
                    <a:pt x="777" y="6657"/>
                    <a:pt x="777" y="6181"/>
                  </a:cubicBezTo>
                  <a:cubicBezTo>
                    <a:pt x="777" y="5706"/>
                    <a:pt x="1074" y="5298"/>
                    <a:pt x="2039" y="4891"/>
                  </a:cubicBezTo>
                  <a:cubicBezTo>
                    <a:pt x="3004" y="4483"/>
                    <a:pt x="4637" y="4075"/>
                    <a:pt x="6381" y="4211"/>
                  </a:cubicBezTo>
                  <a:cubicBezTo>
                    <a:pt x="8125" y="4347"/>
                    <a:pt x="9981" y="5026"/>
                    <a:pt x="11094" y="6792"/>
                  </a:cubicBezTo>
                  <a:cubicBezTo>
                    <a:pt x="12208" y="8558"/>
                    <a:pt x="12579" y="11411"/>
                    <a:pt x="12802" y="13177"/>
                  </a:cubicBezTo>
                  <a:cubicBezTo>
                    <a:pt x="13024" y="14943"/>
                    <a:pt x="13099" y="15623"/>
                    <a:pt x="13173" y="16302"/>
                  </a:cubicBezTo>
                  <a:cubicBezTo>
                    <a:pt x="13247" y="16981"/>
                    <a:pt x="13321" y="17660"/>
                    <a:pt x="13581" y="17321"/>
                  </a:cubicBezTo>
                  <a:cubicBezTo>
                    <a:pt x="13841" y="16981"/>
                    <a:pt x="14286" y="15623"/>
                    <a:pt x="15140" y="13109"/>
                  </a:cubicBezTo>
                  <a:cubicBezTo>
                    <a:pt x="15993" y="10596"/>
                    <a:pt x="17255" y="6928"/>
                    <a:pt x="18369" y="4551"/>
                  </a:cubicBezTo>
                  <a:cubicBezTo>
                    <a:pt x="19482" y="2174"/>
                    <a:pt x="20447" y="1087"/>
                    <a:pt x="21412"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0" name="Line"/>
            <p:cNvSpPr/>
            <p:nvPr/>
          </p:nvSpPr>
          <p:spPr>
            <a:xfrm>
              <a:off x="9088263" y="4007403"/>
              <a:ext cx="266671" cy="347008"/>
            </a:xfrm>
            <a:custGeom>
              <a:avLst/>
              <a:gdLst/>
              <a:ahLst/>
              <a:cxnLst>
                <a:cxn ang="0">
                  <a:pos x="wd2" y="hd2"/>
                </a:cxn>
                <a:cxn ang="5400000">
                  <a:pos x="wd2" y="hd2"/>
                </a:cxn>
                <a:cxn ang="10800000">
                  <a:pos x="wd2" y="hd2"/>
                </a:cxn>
                <a:cxn ang="16200000">
                  <a:pos x="wd2" y="hd2"/>
                </a:cxn>
              </a:cxnLst>
              <a:rect l="0" t="0" r="r" b="b"/>
              <a:pathLst>
                <a:path w="21531" h="21494" extrusionOk="0">
                  <a:moveTo>
                    <a:pt x="1421" y="0"/>
                  </a:moveTo>
                  <a:cubicBezTo>
                    <a:pt x="676" y="4000"/>
                    <a:pt x="-69" y="8000"/>
                    <a:pt x="5" y="11143"/>
                  </a:cubicBezTo>
                  <a:cubicBezTo>
                    <a:pt x="80" y="14286"/>
                    <a:pt x="974" y="16571"/>
                    <a:pt x="3208" y="18343"/>
                  </a:cubicBezTo>
                  <a:cubicBezTo>
                    <a:pt x="5443" y="20114"/>
                    <a:pt x="9018" y="21371"/>
                    <a:pt x="12295" y="21486"/>
                  </a:cubicBezTo>
                  <a:cubicBezTo>
                    <a:pt x="15572" y="21600"/>
                    <a:pt x="18552" y="20571"/>
                    <a:pt x="21531" y="19543"/>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1" name="Line"/>
            <p:cNvSpPr/>
            <p:nvPr/>
          </p:nvSpPr>
          <p:spPr>
            <a:xfrm>
              <a:off x="9139065" y="4118105"/>
              <a:ext cx="182659" cy="11623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018" y="16800"/>
                    <a:pt x="10036" y="12000"/>
                    <a:pt x="13636" y="8400"/>
                  </a:cubicBezTo>
                  <a:cubicBezTo>
                    <a:pt x="17236" y="4800"/>
                    <a:pt x="19418" y="24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2" name="Line"/>
            <p:cNvSpPr/>
            <p:nvPr/>
          </p:nvSpPr>
          <p:spPr>
            <a:xfrm>
              <a:off x="1436337" y="4343604"/>
              <a:ext cx="224825" cy="278195"/>
            </a:xfrm>
            <a:custGeom>
              <a:avLst/>
              <a:gdLst/>
              <a:ahLst/>
              <a:cxnLst>
                <a:cxn ang="0">
                  <a:pos x="wd2" y="hd2"/>
                </a:cxn>
                <a:cxn ang="5400000">
                  <a:pos x="wd2" y="hd2"/>
                </a:cxn>
                <a:cxn ang="10800000">
                  <a:pos x="wd2" y="hd2"/>
                </a:cxn>
                <a:cxn ang="16200000">
                  <a:pos x="wd2" y="hd2"/>
                </a:cxn>
              </a:cxnLst>
              <a:rect l="0" t="0" r="r" b="b"/>
              <a:pathLst>
                <a:path w="21226" h="21287" extrusionOk="0">
                  <a:moveTo>
                    <a:pt x="4503" y="9005"/>
                  </a:moveTo>
                  <a:cubicBezTo>
                    <a:pt x="6594" y="9146"/>
                    <a:pt x="8684" y="9287"/>
                    <a:pt x="10426" y="8863"/>
                  </a:cubicBezTo>
                  <a:cubicBezTo>
                    <a:pt x="12168" y="8440"/>
                    <a:pt x="13561" y="7452"/>
                    <a:pt x="14258" y="6111"/>
                  </a:cubicBezTo>
                  <a:cubicBezTo>
                    <a:pt x="14955" y="4769"/>
                    <a:pt x="14955" y="3075"/>
                    <a:pt x="14258" y="1805"/>
                  </a:cubicBezTo>
                  <a:cubicBezTo>
                    <a:pt x="13561" y="534"/>
                    <a:pt x="12168" y="-313"/>
                    <a:pt x="9903" y="111"/>
                  </a:cubicBezTo>
                  <a:cubicBezTo>
                    <a:pt x="7639" y="534"/>
                    <a:pt x="4503" y="2228"/>
                    <a:pt x="2500" y="4558"/>
                  </a:cubicBezTo>
                  <a:cubicBezTo>
                    <a:pt x="497" y="6887"/>
                    <a:pt x="-374" y="9852"/>
                    <a:pt x="149" y="12605"/>
                  </a:cubicBezTo>
                  <a:cubicBezTo>
                    <a:pt x="671" y="15358"/>
                    <a:pt x="2587" y="17899"/>
                    <a:pt x="6332" y="19311"/>
                  </a:cubicBezTo>
                  <a:cubicBezTo>
                    <a:pt x="10078" y="20722"/>
                    <a:pt x="15652" y="21005"/>
                    <a:pt x="21226" y="2128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3" name="Line"/>
            <p:cNvSpPr/>
            <p:nvPr/>
          </p:nvSpPr>
          <p:spPr>
            <a:xfrm>
              <a:off x="519570" y="3072015"/>
              <a:ext cx="543802" cy="557487"/>
            </a:xfrm>
            <a:custGeom>
              <a:avLst/>
              <a:gdLst/>
              <a:ahLst/>
              <a:cxnLst>
                <a:cxn ang="0">
                  <a:pos x="wd2" y="hd2"/>
                </a:cxn>
                <a:cxn ang="5400000">
                  <a:pos x="wd2" y="hd2"/>
                </a:cxn>
                <a:cxn ang="10800000">
                  <a:pos x="wd2" y="hd2"/>
                </a:cxn>
                <a:cxn ang="16200000">
                  <a:pos x="wd2" y="hd2"/>
                </a:cxn>
              </a:cxnLst>
              <a:rect l="0" t="0" r="r" b="b"/>
              <a:pathLst>
                <a:path w="21436" h="21329" extrusionOk="0">
                  <a:moveTo>
                    <a:pt x="1363" y="6140"/>
                  </a:moveTo>
                  <a:cubicBezTo>
                    <a:pt x="1581" y="8469"/>
                    <a:pt x="1800" y="10799"/>
                    <a:pt x="1909" y="12140"/>
                  </a:cubicBezTo>
                  <a:cubicBezTo>
                    <a:pt x="2018" y="13481"/>
                    <a:pt x="2018" y="13834"/>
                    <a:pt x="1981" y="14293"/>
                  </a:cubicBezTo>
                  <a:cubicBezTo>
                    <a:pt x="1945" y="14752"/>
                    <a:pt x="1872" y="15316"/>
                    <a:pt x="1727" y="15316"/>
                  </a:cubicBezTo>
                  <a:cubicBezTo>
                    <a:pt x="1581" y="15316"/>
                    <a:pt x="1363" y="14752"/>
                    <a:pt x="1254" y="13234"/>
                  </a:cubicBezTo>
                  <a:cubicBezTo>
                    <a:pt x="1145" y="11716"/>
                    <a:pt x="1145" y="9246"/>
                    <a:pt x="1327" y="7269"/>
                  </a:cubicBezTo>
                  <a:cubicBezTo>
                    <a:pt x="1509" y="5293"/>
                    <a:pt x="1872" y="3810"/>
                    <a:pt x="2309" y="2716"/>
                  </a:cubicBezTo>
                  <a:cubicBezTo>
                    <a:pt x="2745" y="1622"/>
                    <a:pt x="3254" y="916"/>
                    <a:pt x="3691" y="493"/>
                  </a:cubicBezTo>
                  <a:cubicBezTo>
                    <a:pt x="4127" y="69"/>
                    <a:pt x="4491" y="-72"/>
                    <a:pt x="4818" y="34"/>
                  </a:cubicBezTo>
                  <a:cubicBezTo>
                    <a:pt x="5145" y="140"/>
                    <a:pt x="5436" y="493"/>
                    <a:pt x="5654" y="1481"/>
                  </a:cubicBezTo>
                  <a:cubicBezTo>
                    <a:pt x="5872" y="2469"/>
                    <a:pt x="6018" y="4093"/>
                    <a:pt x="5763" y="5575"/>
                  </a:cubicBezTo>
                  <a:cubicBezTo>
                    <a:pt x="5509" y="7057"/>
                    <a:pt x="4854" y="8399"/>
                    <a:pt x="4418" y="9246"/>
                  </a:cubicBezTo>
                  <a:cubicBezTo>
                    <a:pt x="3981" y="10093"/>
                    <a:pt x="3763" y="10446"/>
                    <a:pt x="3763" y="10799"/>
                  </a:cubicBezTo>
                  <a:cubicBezTo>
                    <a:pt x="3763" y="11152"/>
                    <a:pt x="3981" y="11504"/>
                    <a:pt x="4563" y="11787"/>
                  </a:cubicBezTo>
                  <a:cubicBezTo>
                    <a:pt x="5145" y="12069"/>
                    <a:pt x="6091" y="12281"/>
                    <a:pt x="7000" y="12846"/>
                  </a:cubicBezTo>
                  <a:cubicBezTo>
                    <a:pt x="7909" y="13410"/>
                    <a:pt x="8781" y="14328"/>
                    <a:pt x="9036" y="15387"/>
                  </a:cubicBezTo>
                  <a:cubicBezTo>
                    <a:pt x="9291" y="16446"/>
                    <a:pt x="8927" y="17646"/>
                    <a:pt x="7909" y="18740"/>
                  </a:cubicBezTo>
                  <a:cubicBezTo>
                    <a:pt x="6891" y="19834"/>
                    <a:pt x="5218" y="20822"/>
                    <a:pt x="3836" y="21175"/>
                  </a:cubicBezTo>
                  <a:cubicBezTo>
                    <a:pt x="2454" y="21528"/>
                    <a:pt x="1363" y="21246"/>
                    <a:pt x="709" y="20610"/>
                  </a:cubicBezTo>
                  <a:cubicBezTo>
                    <a:pt x="54" y="19975"/>
                    <a:pt x="-164" y="18987"/>
                    <a:pt x="127" y="17963"/>
                  </a:cubicBezTo>
                  <a:cubicBezTo>
                    <a:pt x="418" y="16940"/>
                    <a:pt x="1218" y="15881"/>
                    <a:pt x="2381" y="15316"/>
                  </a:cubicBezTo>
                  <a:cubicBezTo>
                    <a:pt x="3545" y="14752"/>
                    <a:pt x="5072" y="14681"/>
                    <a:pt x="6781" y="14893"/>
                  </a:cubicBezTo>
                  <a:cubicBezTo>
                    <a:pt x="8491" y="15104"/>
                    <a:pt x="10381" y="15599"/>
                    <a:pt x="12127" y="15422"/>
                  </a:cubicBezTo>
                  <a:cubicBezTo>
                    <a:pt x="13872" y="15246"/>
                    <a:pt x="15472" y="14399"/>
                    <a:pt x="16418" y="13587"/>
                  </a:cubicBezTo>
                  <a:cubicBezTo>
                    <a:pt x="17363" y="12775"/>
                    <a:pt x="17654" y="11999"/>
                    <a:pt x="17763" y="11399"/>
                  </a:cubicBezTo>
                  <a:cubicBezTo>
                    <a:pt x="17872" y="10799"/>
                    <a:pt x="17800" y="10375"/>
                    <a:pt x="17618" y="9987"/>
                  </a:cubicBezTo>
                  <a:cubicBezTo>
                    <a:pt x="17436" y="9599"/>
                    <a:pt x="17145" y="9246"/>
                    <a:pt x="16709" y="9034"/>
                  </a:cubicBezTo>
                  <a:cubicBezTo>
                    <a:pt x="16272" y="8822"/>
                    <a:pt x="15691" y="8752"/>
                    <a:pt x="15036" y="9281"/>
                  </a:cubicBezTo>
                  <a:cubicBezTo>
                    <a:pt x="14381" y="9810"/>
                    <a:pt x="13654" y="10940"/>
                    <a:pt x="13363" y="12422"/>
                  </a:cubicBezTo>
                  <a:cubicBezTo>
                    <a:pt x="13072" y="13904"/>
                    <a:pt x="13218" y="15740"/>
                    <a:pt x="13909" y="17116"/>
                  </a:cubicBezTo>
                  <a:cubicBezTo>
                    <a:pt x="14600" y="18493"/>
                    <a:pt x="15836" y="19410"/>
                    <a:pt x="17181" y="19728"/>
                  </a:cubicBezTo>
                  <a:cubicBezTo>
                    <a:pt x="18527" y="20046"/>
                    <a:pt x="19981" y="19763"/>
                    <a:pt x="21436" y="19481"/>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4" name="Line"/>
            <p:cNvSpPr/>
            <p:nvPr/>
          </p:nvSpPr>
          <p:spPr>
            <a:xfrm>
              <a:off x="1517249" y="3182675"/>
              <a:ext cx="49816" cy="344158"/>
            </a:xfrm>
            <a:custGeom>
              <a:avLst/>
              <a:gdLst/>
              <a:ahLst/>
              <a:cxnLst>
                <a:cxn ang="0">
                  <a:pos x="wd2" y="hd2"/>
                </a:cxn>
                <a:cxn ang="5400000">
                  <a:pos x="wd2" y="hd2"/>
                </a:cxn>
                <a:cxn ang="10800000">
                  <a:pos x="wd2" y="hd2"/>
                </a:cxn>
                <a:cxn ang="16200000">
                  <a:pos x="wd2" y="hd2"/>
                </a:cxn>
              </a:cxnLst>
              <a:rect l="0" t="0" r="r" b="b"/>
              <a:pathLst>
                <a:path w="21600" h="21431" extrusionOk="0">
                  <a:moveTo>
                    <a:pt x="4800" y="0"/>
                  </a:moveTo>
                  <a:cubicBezTo>
                    <a:pt x="2400" y="1034"/>
                    <a:pt x="0" y="2068"/>
                    <a:pt x="0" y="4711"/>
                  </a:cubicBezTo>
                  <a:cubicBezTo>
                    <a:pt x="0" y="7353"/>
                    <a:pt x="2400" y="11604"/>
                    <a:pt x="4000" y="14304"/>
                  </a:cubicBezTo>
                  <a:cubicBezTo>
                    <a:pt x="5600" y="17004"/>
                    <a:pt x="6400" y="18153"/>
                    <a:pt x="7600" y="19187"/>
                  </a:cubicBezTo>
                  <a:cubicBezTo>
                    <a:pt x="8800" y="20221"/>
                    <a:pt x="10400" y="21140"/>
                    <a:pt x="12800" y="21370"/>
                  </a:cubicBezTo>
                  <a:cubicBezTo>
                    <a:pt x="15200" y="21600"/>
                    <a:pt x="18400" y="21140"/>
                    <a:pt x="21600" y="20681"/>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5" name="Line"/>
            <p:cNvSpPr/>
            <p:nvPr/>
          </p:nvSpPr>
          <p:spPr>
            <a:xfrm>
              <a:off x="1604829" y="3271236"/>
              <a:ext cx="305412" cy="271221"/>
            </a:xfrm>
            <a:custGeom>
              <a:avLst/>
              <a:gdLst/>
              <a:ahLst/>
              <a:cxnLst>
                <a:cxn ang="0">
                  <a:pos x="wd2" y="hd2"/>
                </a:cxn>
                <a:cxn ang="5400000">
                  <a:pos x="wd2" y="hd2"/>
                </a:cxn>
                <a:cxn ang="10800000">
                  <a:pos x="wd2" y="hd2"/>
                </a:cxn>
                <a:cxn ang="16200000">
                  <a:pos x="wd2" y="hd2"/>
                </a:cxn>
              </a:cxnLst>
              <a:rect l="0" t="0" r="r" b="b"/>
              <a:pathLst>
                <a:path w="21410" h="21600" extrusionOk="0">
                  <a:moveTo>
                    <a:pt x="4725" y="0"/>
                  </a:moveTo>
                  <a:cubicBezTo>
                    <a:pt x="3949" y="0"/>
                    <a:pt x="3173" y="0"/>
                    <a:pt x="2526" y="294"/>
                  </a:cubicBezTo>
                  <a:cubicBezTo>
                    <a:pt x="1879" y="588"/>
                    <a:pt x="1362" y="1176"/>
                    <a:pt x="845" y="3012"/>
                  </a:cubicBezTo>
                  <a:cubicBezTo>
                    <a:pt x="327" y="4849"/>
                    <a:pt x="-190" y="7935"/>
                    <a:pt x="69" y="10506"/>
                  </a:cubicBezTo>
                  <a:cubicBezTo>
                    <a:pt x="327" y="13078"/>
                    <a:pt x="1362" y="15135"/>
                    <a:pt x="3367" y="16457"/>
                  </a:cubicBezTo>
                  <a:cubicBezTo>
                    <a:pt x="5372" y="17780"/>
                    <a:pt x="8347" y="18367"/>
                    <a:pt x="10933" y="17706"/>
                  </a:cubicBezTo>
                  <a:cubicBezTo>
                    <a:pt x="13520" y="17045"/>
                    <a:pt x="15719" y="15135"/>
                    <a:pt x="16948" y="13812"/>
                  </a:cubicBezTo>
                  <a:cubicBezTo>
                    <a:pt x="18176" y="12490"/>
                    <a:pt x="18435" y="11755"/>
                    <a:pt x="18564" y="11020"/>
                  </a:cubicBezTo>
                  <a:cubicBezTo>
                    <a:pt x="18694" y="10286"/>
                    <a:pt x="18694" y="9551"/>
                    <a:pt x="18758" y="9624"/>
                  </a:cubicBezTo>
                  <a:cubicBezTo>
                    <a:pt x="18823" y="9698"/>
                    <a:pt x="18953" y="10580"/>
                    <a:pt x="19147" y="12490"/>
                  </a:cubicBezTo>
                  <a:cubicBezTo>
                    <a:pt x="19341" y="14400"/>
                    <a:pt x="19599" y="17339"/>
                    <a:pt x="19987" y="19029"/>
                  </a:cubicBezTo>
                  <a:cubicBezTo>
                    <a:pt x="20375" y="20718"/>
                    <a:pt x="20893" y="21159"/>
                    <a:pt x="21410" y="2160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6" name="Line"/>
            <p:cNvSpPr/>
            <p:nvPr/>
          </p:nvSpPr>
          <p:spPr>
            <a:xfrm>
              <a:off x="1832749" y="3160535"/>
              <a:ext cx="11071" cy="55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200" y="14400"/>
                    <a:pt x="14400" y="72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7" name="Line"/>
            <p:cNvSpPr/>
            <p:nvPr/>
          </p:nvSpPr>
          <p:spPr>
            <a:xfrm>
              <a:off x="2026477" y="3067467"/>
              <a:ext cx="528456" cy="463920"/>
            </a:xfrm>
            <a:custGeom>
              <a:avLst/>
              <a:gdLst/>
              <a:ahLst/>
              <a:cxnLst>
                <a:cxn ang="0">
                  <a:pos x="wd2" y="hd2"/>
                </a:cxn>
                <a:cxn ang="5400000">
                  <a:pos x="wd2" y="hd2"/>
                </a:cxn>
                <a:cxn ang="10800000">
                  <a:pos x="wd2" y="hd2"/>
                </a:cxn>
                <a:cxn ang="16200000">
                  <a:pos x="wd2" y="hd2"/>
                </a:cxn>
              </a:cxnLst>
              <a:rect l="0" t="0" r="r" b="b"/>
              <a:pathLst>
                <a:path w="21482" h="21467" extrusionOk="0">
                  <a:moveTo>
                    <a:pt x="0" y="18906"/>
                  </a:moveTo>
                  <a:cubicBezTo>
                    <a:pt x="0" y="19418"/>
                    <a:pt x="0" y="19930"/>
                    <a:pt x="75" y="19973"/>
                  </a:cubicBezTo>
                  <a:cubicBezTo>
                    <a:pt x="150" y="20016"/>
                    <a:pt x="300" y="19589"/>
                    <a:pt x="675" y="18479"/>
                  </a:cubicBezTo>
                  <a:cubicBezTo>
                    <a:pt x="1050" y="17369"/>
                    <a:pt x="1650" y="15576"/>
                    <a:pt x="2138" y="14552"/>
                  </a:cubicBezTo>
                  <a:cubicBezTo>
                    <a:pt x="2625" y="13527"/>
                    <a:pt x="3000" y="13271"/>
                    <a:pt x="3375" y="13314"/>
                  </a:cubicBezTo>
                  <a:cubicBezTo>
                    <a:pt x="3750" y="13356"/>
                    <a:pt x="4125" y="13698"/>
                    <a:pt x="4800" y="14680"/>
                  </a:cubicBezTo>
                  <a:cubicBezTo>
                    <a:pt x="5475" y="15661"/>
                    <a:pt x="6450" y="17284"/>
                    <a:pt x="7875" y="18351"/>
                  </a:cubicBezTo>
                  <a:cubicBezTo>
                    <a:pt x="9300" y="19418"/>
                    <a:pt x="11175" y="19930"/>
                    <a:pt x="12825" y="20016"/>
                  </a:cubicBezTo>
                  <a:cubicBezTo>
                    <a:pt x="14475" y="20101"/>
                    <a:pt x="15900" y="19759"/>
                    <a:pt x="17325" y="18863"/>
                  </a:cubicBezTo>
                  <a:cubicBezTo>
                    <a:pt x="18750" y="17967"/>
                    <a:pt x="20175" y="16515"/>
                    <a:pt x="20888" y="14936"/>
                  </a:cubicBezTo>
                  <a:cubicBezTo>
                    <a:pt x="21600" y="13356"/>
                    <a:pt x="21600" y="11649"/>
                    <a:pt x="21263" y="10582"/>
                  </a:cubicBezTo>
                  <a:cubicBezTo>
                    <a:pt x="20925" y="9514"/>
                    <a:pt x="20250" y="9088"/>
                    <a:pt x="19313" y="9258"/>
                  </a:cubicBezTo>
                  <a:cubicBezTo>
                    <a:pt x="18375" y="9429"/>
                    <a:pt x="17175" y="10197"/>
                    <a:pt x="16388" y="11649"/>
                  </a:cubicBezTo>
                  <a:cubicBezTo>
                    <a:pt x="15600" y="13100"/>
                    <a:pt x="15225" y="15235"/>
                    <a:pt x="15150" y="16515"/>
                  </a:cubicBezTo>
                  <a:cubicBezTo>
                    <a:pt x="15075" y="17796"/>
                    <a:pt x="15300" y="18223"/>
                    <a:pt x="15637" y="18522"/>
                  </a:cubicBezTo>
                  <a:cubicBezTo>
                    <a:pt x="15975" y="18820"/>
                    <a:pt x="16425" y="18991"/>
                    <a:pt x="17063" y="18778"/>
                  </a:cubicBezTo>
                  <a:cubicBezTo>
                    <a:pt x="17700" y="18564"/>
                    <a:pt x="18525" y="17967"/>
                    <a:pt x="19275" y="16601"/>
                  </a:cubicBezTo>
                  <a:cubicBezTo>
                    <a:pt x="20025" y="15235"/>
                    <a:pt x="20700" y="13100"/>
                    <a:pt x="20963" y="10752"/>
                  </a:cubicBezTo>
                  <a:cubicBezTo>
                    <a:pt x="21225" y="8405"/>
                    <a:pt x="21075" y="5843"/>
                    <a:pt x="20925" y="4136"/>
                  </a:cubicBezTo>
                  <a:cubicBezTo>
                    <a:pt x="20775" y="2428"/>
                    <a:pt x="20625" y="1575"/>
                    <a:pt x="20438" y="934"/>
                  </a:cubicBezTo>
                  <a:cubicBezTo>
                    <a:pt x="20250" y="294"/>
                    <a:pt x="20025" y="-133"/>
                    <a:pt x="19800" y="38"/>
                  </a:cubicBezTo>
                  <a:cubicBezTo>
                    <a:pt x="19575" y="208"/>
                    <a:pt x="19350" y="977"/>
                    <a:pt x="19238" y="2983"/>
                  </a:cubicBezTo>
                  <a:cubicBezTo>
                    <a:pt x="19125" y="4990"/>
                    <a:pt x="19125" y="8234"/>
                    <a:pt x="19425" y="11521"/>
                  </a:cubicBezTo>
                  <a:cubicBezTo>
                    <a:pt x="19725" y="14808"/>
                    <a:pt x="20325" y="18137"/>
                    <a:pt x="20925" y="2146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8" name="Line"/>
            <p:cNvSpPr/>
            <p:nvPr/>
          </p:nvSpPr>
          <p:spPr>
            <a:xfrm>
              <a:off x="7218389" y="5252798"/>
              <a:ext cx="44282" cy="371081"/>
            </a:xfrm>
            <a:custGeom>
              <a:avLst/>
              <a:gdLst/>
              <a:ahLst/>
              <a:cxnLst>
                <a:cxn ang="0">
                  <a:pos x="wd2" y="hd2"/>
                </a:cxn>
                <a:cxn ang="5400000">
                  <a:pos x="wd2" y="hd2"/>
                </a:cxn>
                <a:cxn ang="10800000">
                  <a:pos x="wd2" y="hd2"/>
                </a:cxn>
                <a:cxn ang="16200000">
                  <a:pos x="wd2" y="hd2"/>
                </a:cxn>
              </a:cxnLst>
              <a:rect l="0" t="0" r="r" b="b"/>
              <a:pathLst>
                <a:path w="21600" h="21506" extrusionOk="0">
                  <a:moveTo>
                    <a:pt x="21600" y="0"/>
                  </a:moveTo>
                  <a:cubicBezTo>
                    <a:pt x="17100" y="1176"/>
                    <a:pt x="12600" y="2352"/>
                    <a:pt x="9900" y="4758"/>
                  </a:cubicBezTo>
                  <a:cubicBezTo>
                    <a:pt x="7200" y="7164"/>
                    <a:pt x="6300" y="10800"/>
                    <a:pt x="6300" y="13634"/>
                  </a:cubicBezTo>
                  <a:cubicBezTo>
                    <a:pt x="6300" y="16467"/>
                    <a:pt x="7200" y="18499"/>
                    <a:pt x="7650" y="19782"/>
                  </a:cubicBezTo>
                  <a:cubicBezTo>
                    <a:pt x="8100" y="21065"/>
                    <a:pt x="8100" y="21600"/>
                    <a:pt x="8100" y="21493"/>
                  </a:cubicBezTo>
                  <a:cubicBezTo>
                    <a:pt x="8100" y="21386"/>
                    <a:pt x="8100" y="20638"/>
                    <a:pt x="6750" y="19675"/>
                  </a:cubicBezTo>
                  <a:cubicBezTo>
                    <a:pt x="5400" y="18713"/>
                    <a:pt x="2700" y="17537"/>
                    <a:pt x="0" y="1636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59" name="Line"/>
            <p:cNvSpPr/>
            <p:nvPr/>
          </p:nvSpPr>
          <p:spPr>
            <a:xfrm>
              <a:off x="7129828" y="5147632"/>
              <a:ext cx="309966" cy="1715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71" y="18348"/>
                    <a:pt x="5143" y="15097"/>
                    <a:pt x="8357" y="11845"/>
                  </a:cubicBezTo>
                  <a:cubicBezTo>
                    <a:pt x="11571" y="8594"/>
                    <a:pt x="15429" y="5342"/>
                    <a:pt x="17743" y="3368"/>
                  </a:cubicBezTo>
                  <a:cubicBezTo>
                    <a:pt x="20057" y="1394"/>
                    <a:pt x="20829" y="697"/>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0" name="Line"/>
            <p:cNvSpPr/>
            <p:nvPr/>
          </p:nvSpPr>
          <p:spPr>
            <a:xfrm>
              <a:off x="7212854" y="5234443"/>
              <a:ext cx="1145764" cy="268421"/>
            </a:xfrm>
            <a:custGeom>
              <a:avLst/>
              <a:gdLst/>
              <a:ahLst/>
              <a:cxnLst>
                <a:cxn ang="0">
                  <a:pos x="wd2" y="hd2"/>
                </a:cxn>
                <a:cxn ang="5400000">
                  <a:pos x="wd2" y="hd2"/>
                </a:cxn>
                <a:cxn ang="10800000">
                  <a:pos x="wd2" y="hd2"/>
                </a:cxn>
                <a:cxn ang="16200000">
                  <a:pos x="wd2" y="hd2"/>
                </a:cxn>
              </a:cxnLst>
              <a:rect l="0" t="0" r="r" b="b"/>
              <a:pathLst>
                <a:path w="21600" h="21377" extrusionOk="0">
                  <a:moveTo>
                    <a:pt x="0" y="11600"/>
                  </a:moveTo>
                  <a:cubicBezTo>
                    <a:pt x="1009" y="10131"/>
                    <a:pt x="2017" y="8661"/>
                    <a:pt x="2974" y="7265"/>
                  </a:cubicBezTo>
                  <a:cubicBezTo>
                    <a:pt x="3930" y="5869"/>
                    <a:pt x="4835" y="4547"/>
                    <a:pt x="5513" y="3665"/>
                  </a:cubicBezTo>
                  <a:cubicBezTo>
                    <a:pt x="6191" y="2784"/>
                    <a:pt x="6643" y="2343"/>
                    <a:pt x="6957" y="1829"/>
                  </a:cubicBezTo>
                  <a:cubicBezTo>
                    <a:pt x="7270" y="1314"/>
                    <a:pt x="7443" y="727"/>
                    <a:pt x="7426" y="359"/>
                  </a:cubicBezTo>
                  <a:cubicBezTo>
                    <a:pt x="7409" y="-8"/>
                    <a:pt x="7200" y="-155"/>
                    <a:pt x="6852" y="212"/>
                  </a:cubicBezTo>
                  <a:cubicBezTo>
                    <a:pt x="6504" y="580"/>
                    <a:pt x="6017" y="1461"/>
                    <a:pt x="5548" y="3592"/>
                  </a:cubicBezTo>
                  <a:cubicBezTo>
                    <a:pt x="5078" y="5723"/>
                    <a:pt x="4626" y="9102"/>
                    <a:pt x="4383" y="11747"/>
                  </a:cubicBezTo>
                  <a:cubicBezTo>
                    <a:pt x="4139" y="14392"/>
                    <a:pt x="4104" y="16302"/>
                    <a:pt x="4139" y="17625"/>
                  </a:cubicBezTo>
                  <a:cubicBezTo>
                    <a:pt x="4174" y="18947"/>
                    <a:pt x="4278" y="19682"/>
                    <a:pt x="4487" y="20196"/>
                  </a:cubicBezTo>
                  <a:cubicBezTo>
                    <a:pt x="4696" y="20710"/>
                    <a:pt x="5009" y="21004"/>
                    <a:pt x="5357" y="20196"/>
                  </a:cubicBezTo>
                  <a:cubicBezTo>
                    <a:pt x="5704" y="19388"/>
                    <a:pt x="6087" y="17478"/>
                    <a:pt x="6400" y="15347"/>
                  </a:cubicBezTo>
                  <a:cubicBezTo>
                    <a:pt x="6713" y="13216"/>
                    <a:pt x="6957" y="10865"/>
                    <a:pt x="7113" y="9249"/>
                  </a:cubicBezTo>
                  <a:cubicBezTo>
                    <a:pt x="7270" y="7633"/>
                    <a:pt x="7339" y="6751"/>
                    <a:pt x="7374" y="6751"/>
                  </a:cubicBezTo>
                  <a:cubicBezTo>
                    <a:pt x="7409" y="6751"/>
                    <a:pt x="7409" y="7633"/>
                    <a:pt x="7496" y="9837"/>
                  </a:cubicBezTo>
                  <a:cubicBezTo>
                    <a:pt x="7583" y="12041"/>
                    <a:pt x="7757" y="15567"/>
                    <a:pt x="8139" y="17845"/>
                  </a:cubicBezTo>
                  <a:cubicBezTo>
                    <a:pt x="8522" y="20123"/>
                    <a:pt x="9113" y="21151"/>
                    <a:pt x="9687" y="21151"/>
                  </a:cubicBezTo>
                  <a:cubicBezTo>
                    <a:pt x="10261" y="21151"/>
                    <a:pt x="10817" y="20123"/>
                    <a:pt x="11357" y="18065"/>
                  </a:cubicBezTo>
                  <a:cubicBezTo>
                    <a:pt x="11896" y="16008"/>
                    <a:pt x="12417" y="12923"/>
                    <a:pt x="12730" y="11086"/>
                  </a:cubicBezTo>
                  <a:cubicBezTo>
                    <a:pt x="13043" y="9249"/>
                    <a:pt x="13148" y="8661"/>
                    <a:pt x="13183" y="8735"/>
                  </a:cubicBezTo>
                  <a:cubicBezTo>
                    <a:pt x="13217" y="8808"/>
                    <a:pt x="13183" y="9543"/>
                    <a:pt x="13130" y="10865"/>
                  </a:cubicBezTo>
                  <a:cubicBezTo>
                    <a:pt x="13078" y="12188"/>
                    <a:pt x="13009" y="14098"/>
                    <a:pt x="13078" y="15714"/>
                  </a:cubicBezTo>
                  <a:cubicBezTo>
                    <a:pt x="13148" y="17331"/>
                    <a:pt x="13357" y="18653"/>
                    <a:pt x="13913" y="19388"/>
                  </a:cubicBezTo>
                  <a:cubicBezTo>
                    <a:pt x="14470" y="20123"/>
                    <a:pt x="15374" y="20269"/>
                    <a:pt x="16226" y="19388"/>
                  </a:cubicBezTo>
                  <a:cubicBezTo>
                    <a:pt x="17078" y="18506"/>
                    <a:pt x="17878" y="16596"/>
                    <a:pt x="18330" y="15274"/>
                  </a:cubicBezTo>
                  <a:cubicBezTo>
                    <a:pt x="18783" y="13951"/>
                    <a:pt x="18887" y="13216"/>
                    <a:pt x="18939" y="13216"/>
                  </a:cubicBezTo>
                  <a:cubicBezTo>
                    <a:pt x="18991" y="13216"/>
                    <a:pt x="18991" y="13951"/>
                    <a:pt x="18991" y="15200"/>
                  </a:cubicBezTo>
                  <a:cubicBezTo>
                    <a:pt x="18991" y="16449"/>
                    <a:pt x="18991" y="18212"/>
                    <a:pt x="19026" y="19461"/>
                  </a:cubicBezTo>
                  <a:cubicBezTo>
                    <a:pt x="19061" y="20710"/>
                    <a:pt x="19130" y="21445"/>
                    <a:pt x="19165" y="21372"/>
                  </a:cubicBezTo>
                  <a:cubicBezTo>
                    <a:pt x="19200" y="21298"/>
                    <a:pt x="19200" y="20416"/>
                    <a:pt x="19200" y="17772"/>
                  </a:cubicBezTo>
                  <a:cubicBezTo>
                    <a:pt x="19200" y="15127"/>
                    <a:pt x="19200" y="10718"/>
                    <a:pt x="19304" y="7559"/>
                  </a:cubicBezTo>
                  <a:cubicBezTo>
                    <a:pt x="19409" y="4400"/>
                    <a:pt x="19617" y="2490"/>
                    <a:pt x="20017" y="1608"/>
                  </a:cubicBezTo>
                  <a:cubicBezTo>
                    <a:pt x="20417" y="727"/>
                    <a:pt x="21009" y="874"/>
                    <a:pt x="21600" y="102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1" name="Line"/>
            <p:cNvSpPr/>
            <p:nvPr/>
          </p:nvSpPr>
          <p:spPr>
            <a:xfrm>
              <a:off x="7904740" y="5103351"/>
              <a:ext cx="38747" cy="110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200" y="14400"/>
                    <a:pt x="14400" y="72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2" name="Line"/>
            <p:cNvSpPr/>
            <p:nvPr/>
          </p:nvSpPr>
          <p:spPr>
            <a:xfrm>
              <a:off x="8375223" y="5249441"/>
              <a:ext cx="459413" cy="242348"/>
            </a:xfrm>
            <a:custGeom>
              <a:avLst/>
              <a:gdLst/>
              <a:ahLst/>
              <a:cxnLst>
                <a:cxn ang="0">
                  <a:pos x="wd2" y="hd2"/>
                </a:cxn>
                <a:cxn ang="5400000">
                  <a:pos x="wd2" y="hd2"/>
                </a:cxn>
                <a:cxn ang="10800000">
                  <a:pos x="wd2" y="hd2"/>
                </a:cxn>
                <a:cxn ang="16200000">
                  <a:pos x="wd2" y="hd2"/>
                </a:cxn>
              </a:cxnLst>
              <a:rect l="0" t="0" r="r" b="b"/>
              <a:pathLst>
                <a:path w="21600" h="21173" extrusionOk="0">
                  <a:moveTo>
                    <a:pt x="0" y="7547"/>
                  </a:moveTo>
                  <a:cubicBezTo>
                    <a:pt x="87" y="12383"/>
                    <a:pt x="174" y="17219"/>
                    <a:pt x="520" y="17703"/>
                  </a:cubicBezTo>
                  <a:cubicBezTo>
                    <a:pt x="867" y="18186"/>
                    <a:pt x="1475" y="14317"/>
                    <a:pt x="1952" y="11980"/>
                  </a:cubicBezTo>
                  <a:cubicBezTo>
                    <a:pt x="2429" y="9643"/>
                    <a:pt x="2776" y="8837"/>
                    <a:pt x="3210" y="8353"/>
                  </a:cubicBezTo>
                  <a:cubicBezTo>
                    <a:pt x="3643" y="7870"/>
                    <a:pt x="4164" y="7708"/>
                    <a:pt x="4684" y="8353"/>
                  </a:cubicBezTo>
                  <a:cubicBezTo>
                    <a:pt x="5205" y="8998"/>
                    <a:pt x="5725" y="10449"/>
                    <a:pt x="6636" y="12141"/>
                  </a:cubicBezTo>
                  <a:cubicBezTo>
                    <a:pt x="7547" y="13834"/>
                    <a:pt x="8848" y="15768"/>
                    <a:pt x="10193" y="16332"/>
                  </a:cubicBezTo>
                  <a:cubicBezTo>
                    <a:pt x="11537" y="16897"/>
                    <a:pt x="12925" y="16091"/>
                    <a:pt x="13880" y="13995"/>
                  </a:cubicBezTo>
                  <a:cubicBezTo>
                    <a:pt x="14834" y="11900"/>
                    <a:pt x="15354" y="8515"/>
                    <a:pt x="15614" y="6419"/>
                  </a:cubicBezTo>
                  <a:cubicBezTo>
                    <a:pt x="15875" y="4323"/>
                    <a:pt x="15875" y="3518"/>
                    <a:pt x="15701" y="2631"/>
                  </a:cubicBezTo>
                  <a:cubicBezTo>
                    <a:pt x="15528" y="1744"/>
                    <a:pt x="15181" y="777"/>
                    <a:pt x="14790" y="294"/>
                  </a:cubicBezTo>
                  <a:cubicBezTo>
                    <a:pt x="14400" y="-190"/>
                    <a:pt x="13966" y="-190"/>
                    <a:pt x="13272" y="1180"/>
                  </a:cubicBezTo>
                  <a:cubicBezTo>
                    <a:pt x="12578" y="2550"/>
                    <a:pt x="11624" y="5291"/>
                    <a:pt x="11277" y="8353"/>
                  </a:cubicBezTo>
                  <a:cubicBezTo>
                    <a:pt x="10930" y="11416"/>
                    <a:pt x="11190" y="14801"/>
                    <a:pt x="12361" y="17138"/>
                  </a:cubicBezTo>
                  <a:cubicBezTo>
                    <a:pt x="13533" y="19476"/>
                    <a:pt x="15614" y="20765"/>
                    <a:pt x="17306" y="21088"/>
                  </a:cubicBezTo>
                  <a:cubicBezTo>
                    <a:pt x="18998" y="21410"/>
                    <a:pt x="20299" y="20765"/>
                    <a:pt x="21600" y="2012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3" name="Line"/>
            <p:cNvSpPr/>
            <p:nvPr/>
          </p:nvSpPr>
          <p:spPr>
            <a:xfrm>
              <a:off x="8905606" y="5190855"/>
              <a:ext cx="388894" cy="358994"/>
            </a:xfrm>
            <a:custGeom>
              <a:avLst/>
              <a:gdLst/>
              <a:ahLst/>
              <a:cxnLst>
                <a:cxn ang="0">
                  <a:pos x="wd2" y="hd2"/>
                </a:cxn>
                <a:cxn ang="5400000">
                  <a:pos x="wd2" y="hd2"/>
                </a:cxn>
                <a:cxn ang="10800000">
                  <a:pos x="wd2" y="hd2"/>
                </a:cxn>
                <a:cxn ang="16200000">
                  <a:pos x="wd2" y="hd2"/>
                </a:cxn>
              </a:cxnLst>
              <a:rect l="0" t="0" r="r" b="b"/>
              <a:pathLst>
                <a:path w="21375" h="21553" extrusionOk="0">
                  <a:moveTo>
                    <a:pt x="5226" y="396"/>
                  </a:moveTo>
                  <a:cubicBezTo>
                    <a:pt x="3807" y="1282"/>
                    <a:pt x="2387" y="2168"/>
                    <a:pt x="1423" y="3165"/>
                  </a:cubicBezTo>
                  <a:cubicBezTo>
                    <a:pt x="460" y="4162"/>
                    <a:pt x="-47" y="5270"/>
                    <a:pt x="4" y="6710"/>
                  </a:cubicBezTo>
                  <a:cubicBezTo>
                    <a:pt x="54" y="8150"/>
                    <a:pt x="663" y="9922"/>
                    <a:pt x="1474" y="11695"/>
                  </a:cubicBezTo>
                  <a:cubicBezTo>
                    <a:pt x="2285" y="13467"/>
                    <a:pt x="3299" y="15239"/>
                    <a:pt x="3756" y="16402"/>
                  </a:cubicBezTo>
                  <a:cubicBezTo>
                    <a:pt x="4212" y="17565"/>
                    <a:pt x="4111" y="18119"/>
                    <a:pt x="3807" y="18341"/>
                  </a:cubicBezTo>
                  <a:cubicBezTo>
                    <a:pt x="3502" y="18562"/>
                    <a:pt x="2995" y="18451"/>
                    <a:pt x="2792" y="18119"/>
                  </a:cubicBezTo>
                  <a:cubicBezTo>
                    <a:pt x="2590" y="17787"/>
                    <a:pt x="2691" y="17233"/>
                    <a:pt x="3502" y="16624"/>
                  </a:cubicBezTo>
                  <a:cubicBezTo>
                    <a:pt x="4314" y="16015"/>
                    <a:pt x="5835" y="15350"/>
                    <a:pt x="8167" y="14298"/>
                  </a:cubicBezTo>
                  <a:cubicBezTo>
                    <a:pt x="10499" y="13245"/>
                    <a:pt x="13643" y="11805"/>
                    <a:pt x="16026" y="10033"/>
                  </a:cubicBezTo>
                  <a:cubicBezTo>
                    <a:pt x="18409" y="8261"/>
                    <a:pt x="20032" y="6156"/>
                    <a:pt x="20792" y="4495"/>
                  </a:cubicBezTo>
                  <a:cubicBezTo>
                    <a:pt x="21553" y="2833"/>
                    <a:pt x="21452" y="1615"/>
                    <a:pt x="21147" y="895"/>
                  </a:cubicBezTo>
                  <a:cubicBezTo>
                    <a:pt x="20843" y="175"/>
                    <a:pt x="20336" y="-47"/>
                    <a:pt x="19373" y="8"/>
                  </a:cubicBezTo>
                  <a:cubicBezTo>
                    <a:pt x="18409" y="64"/>
                    <a:pt x="16990" y="396"/>
                    <a:pt x="16077" y="1393"/>
                  </a:cubicBezTo>
                  <a:cubicBezTo>
                    <a:pt x="15164" y="2390"/>
                    <a:pt x="14759" y="4051"/>
                    <a:pt x="15316" y="6267"/>
                  </a:cubicBezTo>
                  <a:cubicBezTo>
                    <a:pt x="15874" y="8482"/>
                    <a:pt x="17395" y="11251"/>
                    <a:pt x="18511" y="13467"/>
                  </a:cubicBezTo>
                  <a:cubicBezTo>
                    <a:pt x="19626" y="15682"/>
                    <a:pt x="20336" y="17344"/>
                    <a:pt x="20691" y="18451"/>
                  </a:cubicBezTo>
                  <a:cubicBezTo>
                    <a:pt x="21046" y="19559"/>
                    <a:pt x="21046" y="20113"/>
                    <a:pt x="20894" y="20611"/>
                  </a:cubicBezTo>
                  <a:cubicBezTo>
                    <a:pt x="20742" y="21110"/>
                    <a:pt x="20438" y="21553"/>
                    <a:pt x="19626" y="21553"/>
                  </a:cubicBezTo>
                  <a:cubicBezTo>
                    <a:pt x="18815" y="21553"/>
                    <a:pt x="17497" y="21110"/>
                    <a:pt x="16178" y="2066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4" name="Line"/>
            <p:cNvSpPr/>
            <p:nvPr/>
          </p:nvSpPr>
          <p:spPr>
            <a:xfrm>
              <a:off x="481634" y="5138021"/>
              <a:ext cx="256654" cy="472380"/>
            </a:xfrm>
            <a:custGeom>
              <a:avLst/>
              <a:gdLst/>
              <a:ahLst/>
              <a:cxnLst>
                <a:cxn ang="0">
                  <a:pos x="wd2" y="hd2"/>
                </a:cxn>
                <a:cxn ang="5400000">
                  <a:pos x="wd2" y="hd2"/>
                </a:cxn>
                <a:cxn ang="10800000">
                  <a:pos x="wd2" y="hd2"/>
                </a:cxn>
                <a:cxn ang="16200000">
                  <a:pos x="wd2" y="hd2"/>
                </a:cxn>
              </a:cxnLst>
              <a:rect l="0" t="0" r="r" b="b"/>
              <a:pathLst>
                <a:path w="21012" h="21189" extrusionOk="0">
                  <a:moveTo>
                    <a:pt x="5936" y="6638"/>
                  </a:moveTo>
                  <a:cubicBezTo>
                    <a:pt x="5936" y="8707"/>
                    <a:pt x="5936" y="10776"/>
                    <a:pt x="6012" y="12307"/>
                  </a:cubicBezTo>
                  <a:cubicBezTo>
                    <a:pt x="6087" y="13838"/>
                    <a:pt x="6238" y="14831"/>
                    <a:pt x="6389" y="15535"/>
                  </a:cubicBezTo>
                  <a:cubicBezTo>
                    <a:pt x="6540" y="16238"/>
                    <a:pt x="6691" y="16652"/>
                    <a:pt x="6767" y="16652"/>
                  </a:cubicBezTo>
                  <a:cubicBezTo>
                    <a:pt x="6842" y="16652"/>
                    <a:pt x="6842" y="16238"/>
                    <a:pt x="6767" y="14790"/>
                  </a:cubicBezTo>
                  <a:cubicBezTo>
                    <a:pt x="6691" y="13342"/>
                    <a:pt x="6540" y="10859"/>
                    <a:pt x="6389" y="8459"/>
                  </a:cubicBezTo>
                  <a:cubicBezTo>
                    <a:pt x="6238" y="6059"/>
                    <a:pt x="6087" y="3742"/>
                    <a:pt x="6012" y="2376"/>
                  </a:cubicBezTo>
                  <a:cubicBezTo>
                    <a:pt x="5936" y="1011"/>
                    <a:pt x="5936" y="597"/>
                    <a:pt x="6314" y="307"/>
                  </a:cubicBezTo>
                  <a:cubicBezTo>
                    <a:pt x="6691" y="18"/>
                    <a:pt x="7447" y="-148"/>
                    <a:pt x="8579" y="183"/>
                  </a:cubicBezTo>
                  <a:cubicBezTo>
                    <a:pt x="9712" y="514"/>
                    <a:pt x="11223" y="1342"/>
                    <a:pt x="13186" y="3162"/>
                  </a:cubicBezTo>
                  <a:cubicBezTo>
                    <a:pt x="15150" y="4983"/>
                    <a:pt x="17567" y="7797"/>
                    <a:pt x="19077" y="10238"/>
                  </a:cubicBezTo>
                  <a:cubicBezTo>
                    <a:pt x="20588" y="12680"/>
                    <a:pt x="21192" y="14749"/>
                    <a:pt x="20965" y="16445"/>
                  </a:cubicBezTo>
                  <a:cubicBezTo>
                    <a:pt x="20739" y="18142"/>
                    <a:pt x="19682" y="19466"/>
                    <a:pt x="17793" y="20293"/>
                  </a:cubicBezTo>
                  <a:cubicBezTo>
                    <a:pt x="15905" y="21121"/>
                    <a:pt x="13186" y="21452"/>
                    <a:pt x="10165" y="20955"/>
                  </a:cubicBezTo>
                  <a:cubicBezTo>
                    <a:pt x="7144" y="20459"/>
                    <a:pt x="3821" y="19135"/>
                    <a:pt x="1933" y="17686"/>
                  </a:cubicBezTo>
                  <a:cubicBezTo>
                    <a:pt x="45" y="16238"/>
                    <a:pt x="-408" y="14666"/>
                    <a:pt x="347" y="13466"/>
                  </a:cubicBezTo>
                  <a:cubicBezTo>
                    <a:pt x="1102" y="12266"/>
                    <a:pt x="3066" y="11438"/>
                    <a:pt x="5634" y="11149"/>
                  </a:cubicBezTo>
                  <a:cubicBezTo>
                    <a:pt x="8202" y="10859"/>
                    <a:pt x="11374" y="11107"/>
                    <a:pt x="13791" y="11480"/>
                  </a:cubicBezTo>
                  <a:cubicBezTo>
                    <a:pt x="16207" y="11852"/>
                    <a:pt x="17869" y="12349"/>
                    <a:pt x="19530" y="12845"/>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5" name="Line"/>
            <p:cNvSpPr/>
            <p:nvPr/>
          </p:nvSpPr>
          <p:spPr>
            <a:xfrm>
              <a:off x="823756" y="5343048"/>
              <a:ext cx="566187" cy="264356"/>
            </a:xfrm>
            <a:custGeom>
              <a:avLst/>
              <a:gdLst/>
              <a:ahLst/>
              <a:cxnLst>
                <a:cxn ang="0">
                  <a:pos x="wd2" y="hd2"/>
                </a:cxn>
                <a:cxn ang="5400000">
                  <a:pos x="wd2" y="hd2"/>
                </a:cxn>
                <a:cxn ang="10800000">
                  <a:pos x="wd2" y="hd2"/>
                </a:cxn>
                <a:cxn ang="16200000">
                  <a:pos x="wd2" y="hd2"/>
                </a:cxn>
              </a:cxnLst>
              <a:rect l="0" t="0" r="r" b="b"/>
              <a:pathLst>
                <a:path w="21451" h="21053" extrusionOk="0">
                  <a:moveTo>
                    <a:pt x="1529" y="1629"/>
                  </a:moveTo>
                  <a:cubicBezTo>
                    <a:pt x="1109" y="1482"/>
                    <a:pt x="690" y="1335"/>
                    <a:pt x="375" y="2584"/>
                  </a:cubicBezTo>
                  <a:cubicBezTo>
                    <a:pt x="61" y="3833"/>
                    <a:pt x="-149" y="6478"/>
                    <a:pt x="131" y="9637"/>
                  </a:cubicBezTo>
                  <a:cubicBezTo>
                    <a:pt x="410" y="12797"/>
                    <a:pt x="1179" y="16470"/>
                    <a:pt x="2193" y="18601"/>
                  </a:cubicBezTo>
                  <a:cubicBezTo>
                    <a:pt x="3206" y="20731"/>
                    <a:pt x="4465" y="21319"/>
                    <a:pt x="5373" y="20952"/>
                  </a:cubicBezTo>
                  <a:cubicBezTo>
                    <a:pt x="6282" y="20584"/>
                    <a:pt x="6841" y="19262"/>
                    <a:pt x="7016" y="17278"/>
                  </a:cubicBezTo>
                  <a:cubicBezTo>
                    <a:pt x="7191" y="15295"/>
                    <a:pt x="6981" y="12650"/>
                    <a:pt x="6317" y="10446"/>
                  </a:cubicBezTo>
                  <a:cubicBezTo>
                    <a:pt x="5653" y="8241"/>
                    <a:pt x="4534" y="6478"/>
                    <a:pt x="3626" y="5597"/>
                  </a:cubicBezTo>
                  <a:cubicBezTo>
                    <a:pt x="2717" y="4715"/>
                    <a:pt x="2018" y="4715"/>
                    <a:pt x="1424" y="4788"/>
                  </a:cubicBezTo>
                  <a:cubicBezTo>
                    <a:pt x="830" y="4862"/>
                    <a:pt x="340" y="5009"/>
                    <a:pt x="235" y="4788"/>
                  </a:cubicBezTo>
                  <a:cubicBezTo>
                    <a:pt x="131" y="4568"/>
                    <a:pt x="410" y="3980"/>
                    <a:pt x="1249" y="3025"/>
                  </a:cubicBezTo>
                  <a:cubicBezTo>
                    <a:pt x="2088" y="2070"/>
                    <a:pt x="3486" y="748"/>
                    <a:pt x="4604" y="233"/>
                  </a:cubicBezTo>
                  <a:cubicBezTo>
                    <a:pt x="5723" y="-281"/>
                    <a:pt x="6562" y="13"/>
                    <a:pt x="7261" y="1556"/>
                  </a:cubicBezTo>
                  <a:cubicBezTo>
                    <a:pt x="7960" y="3099"/>
                    <a:pt x="8519" y="5890"/>
                    <a:pt x="8903" y="8682"/>
                  </a:cubicBezTo>
                  <a:cubicBezTo>
                    <a:pt x="9288" y="11474"/>
                    <a:pt x="9498" y="14266"/>
                    <a:pt x="9707" y="16103"/>
                  </a:cubicBezTo>
                  <a:cubicBezTo>
                    <a:pt x="9917" y="17939"/>
                    <a:pt x="10127" y="18821"/>
                    <a:pt x="10336" y="18968"/>
                  </a:cubicBezTo>
                  <a:cubicBezTo>
                    <a:pt x="10546" y="19115"/>
                    <a:pt x="10756" y="18527"/>
                    <a:pt x="11210" y="16470"/>
                  </a:cubicBezTo>
                  <a:cubicBezTo>
                    <a:pt x="11665" y="14413"/>
                    <a:pt x="12364" y="10886"/>
                    <a:pt x="12818" y="8756"/>
                  </a:cubicBezTo>
                  <a:cubicBezTo>
                    <a:pt x="13272" y="6625"/>
                    <a:pt x="13482" y="5890"/>
                    <a:pt x="13762" y="5450"/>
                  </a:cubicBezTo>
                  <a:cubicBezTo>
                    <a:pt x="14041" y="5009"/>
                    <a:pt x="14391" y="4862"/>
                    <a:pt x="14670" y="5229"/>
                  </a:cubicBezTo>
                  <a:cubicBezTo>
                    <a:pt x="14950" y="5597"/>
                    <a:pt x="15160" y="6478"/>
                    <a:pt x="15509" y="8168"/>
                  </a:cubicBezTo>
                  <a:cubicBezTo>
                    <a:pt x="15859" y="9858"/>
                    <a:pt x="16348" y="12356"/>
                    <a:pt x="17222" y="14413"/>
                  </a:cubicBezTo>
                  <a:cubicBezTo>
                    <a:pt x="18096" y="16470"/>
                    <a:pt x="19354" y="18086"/>
                    <a:pt x="20123" y="18674"/>
                  </a:cubicBezTo>
                  <a:cubicBezTo>
                    <a:pt x="20892" y="19262"/>
                    <a:pt x="21171" y="18821"/>
                    <a:pt x="21451" y="1838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6" name="Line"/>
            <p:cNvSpPr/>
            <p:nvPr/>
          </p:nvSpPr>
          <p:spPr>
            <a:xfrm>
              <a:off x="1458208" y="5158701"/>
              <a:ext cx="30733" cy="391415"/>
            </a:xfrm>
            <a:custGeom>
              <a:avLst/>
              <a:gdLst/>
              <a:ahLst/>
              <a:cxnLst>
                <a:cxn ang="0">
                  <a:pos x="wd2" y="hd2"/>
                </a:cxn>
                <a:cxn ang="5400000">
                  <a:pos x="wd2" y="hd2"/>
                </a:cxn>
                <a:cxn ang="10800000">
                  <a:pos x="wd2" y="hd2"/>
                </a:cxn>
                <a:cxn ang="16200000">
                  <a:pos x="wd2" y="hd2"/>
                </a:cxn>
              </a:cxnLst>
              <a:rect l="0" t="0" r="r" b="b"/>
              <a:pathLst>
                <a:path w="21164" h="21413" extrusionOk="0">
                  <a:moveTo>
                    <a:pt x="10165" y="0"/>
                  </a:moveTo>
                  <a:cubicBezTo>
                    <a:pt x="5082" y="1009"/>
                    <a:pt x="0" y="2019"/>
                    <a:pt x="0" y="4441"/>
                  </a:cubicBezTo>
                  <a:cubicBezTo>
                    <a:pt x="0" y="6864"/>
                    <a:pt x="5082" y="10699"/>
                    <a:pt x="8259" y="13374"/>
                  </a:cubicBezTo>
                  <a:cubicBezTo>
                    <a:pt x="11435" y="16049"/>
                    <a:pt x="12706" y="17563"/>
                    <a:pt x="14612" y="18824"/>
                  </a:cubicBezTo>
                  <a:cubicBezTo>
                    <a:pt x="16518" y="20086"/>
                    <a:pt x="19059" y="21095"/>
                    <a:pt x="20329" y="21348"/>
                  </a:cubicBezTo>
                  <a:cubicBezTo>
                    <a:pt x="21600" y="21600"/>
                    <a:pt x="21600" y="21095"/>
                    <a:pt x="19059" y="20237"/>
                  </a:cubicBezTo>
                  <a:cubicBezTo>
                    <a:pt x="16518" y="19379"/>
                    <a:pt x="11435" y="18168"/>
                    <a:pt x="6353" y="16957"/>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7" name="Line"/>
            <p:cNvSpPr/>
            <p:nvPr/>
          </p:nvSpPr>
          <p:spPr>
            <a:xfrm>
              <a:off x="1401012" y="5263868"/>
              <a:ext cx="271220" cy="11623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967" y="17829"/>
                    <a:pt x="7935" y="14057"/>
                    <a:pt x="11535" y="10457"/>
                  </a:cubicBezTo>
                  <a:cubicBezTo>
                    <a:pt x="15135" y="6857"/>
                    <a:pt x="18367" y="3429"/>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8" name="Line"/>
            <p:cNvSpPr/>
            <p:nvPr/>
          </p:nvSpPr>
          <p:spPr>
            <a:xfrm>
              <a:off x="1959070" y="5341359"/>
              <a:ext cx="178110" cy="418203"/>
            </a:xfrm>
            <a:custGeom>
              <a:avLst/>
              <a:gdLst/>
              <a:ahLst/>
              <a:cxnLst>
                <a:cxn ang="0">
                  <a:pos x="wd2" y="hd2"/>
                </a:cxn>
                <a:cxn ang="5400000">
                  <a:pos x="wd2" y="hd2"/>
                </a:cxn>
                <a:cxn ang="10800000">
                  <a:pos x="wd2" y="hd2"/>
                </a:cxn>
                <a:cxn ang="16200000">
                  <a:pos x="wd2" y="hd2"/>
                </a:cxn>
              </a:cxnLst>
              <a:rect l="0" t="0" r="r" b="b"/>
              <a:pathLst>
                <a:path w="21496" h="21473" extrusionOk="0">
                  <a:moveTo>
                    <a:pt x="21496" y="0"/>
                  </a:moveTo>
                  <a:cubicBezTo>
                    <a:pt x="21273" y="3505"/>
                    <a:pt x="21051" y="7011"/>
                    <a:pt x="20494" y="10232"/>
                  </a:cubicBezTo>
                  <a:cubicBezTo>
                    <a:pt x="19937" y="13453"/>
                    <a:pt x="19047" y="16389"/>
                    <a:pt x="17710" y="18237"/>
                  </a:cubicBezTo>
                  <a:cubicBezTo>
                    <a:pt x="16374" y="20084"/>
                    <a:pt x="14593" y="20842"/>
                    <a:pt x="13145" y="21221"/>
                  </a:cubicBezTo>
                  <a:cubicBezTo>
                    <a:pt x="11698" y="21600"/>
                    <a:pt x="10585" y="21600"/>
                    <a:pt x="8803" y="20889"/>
                  </a:cubicBezTo>
                  <a:cubicBezTo>
                    <a:pt x="7022" y="20179"/>
                    <a:pt x="4572" y="18758"/>
                    <a:pt x="2791" y="16389"/>
                  </a:cubicBezTo>
                  <a:cubicBezTo>
                    <a:pt x="1009" y="14021"/>
                    <a:pt x="-104" y="10705"/>
                    <a:pt x="7" y="8242"/>
                  </a:cubicBezTo>
                  <a:cubicBezTo>
                    <a:pt x="119" y="5779"/>
                    <a:pt x="1455" y="4168"/>
                    <a:pt x="2791" y="2558"/>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69" name="Line"/>
            <p:cNvSpPr/>
            <p:nvPr/>
          </p:nvSpPr>
          <p:spPr>
            <a:xfrm>
              <a:off x="2070757" y="5158701"/>
              <a:ext cx="33212" cy="2767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200" y="14400"/>
                    <a:pt x="14400" y="72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sp>
          <p:nvSpPr>
            <p:cNvPr id="870" name="Line"/>
            <p:cNvSpPr/>
            <p:nvPr/>
          </p:nvSpPr>
          <p:spPr>
            <a:xfrm>
              <a:off x="2253415" y="5104152"/>
              <a:ext cx="1095949" cy="730035"/>
            </a:xfrm>
            <a:custGeom>
              <a:avLst/>
              <a:gdLst/>
              <a:ahLst/>
              <a:cxnLst>
                <a:cxn ang="0">
                  <a:pos x="wd2" y="hd2"/>
                </a:cxn>
                <a:cxn ang="5400000">
                  <a:pos x="wd2" y="hd2"/>
                </a:cxn>
                <a:cxn ang="10800000">
                  <a:pos x="wd2" y="hd2"/>
                </a:cxn>
                <a:cxn ang="16200000">
                  <a:pos x="wd2" y="hd2"/>
                </a:cxn>
              </a:cxnLst>
              <a:rect l="0" t="0" r="r" b="b"/>
              <a:pathLst>
                <a:path w="21600" h="21260" extrusionOk="0">
                  <a:moveTo>
                    <a:pt x="0" y="7875"/>
                  </a:moveTo>
                  <a:cubicBezTo>
                    <a:pt x="0" y="8144"/>
                    <a:pt x="0" y="8413"/>
                    <a:pt x="109" y="8655"/>
                  </a:cubicBezTo>
                  <a:cubicBezTo>
                    <a:pt x="218" y="8896"/>
                    <a:pt x="436" y="9111"/>
                    <a:pt x="618" y="9138"/>
                  </a:cubicBezTo>
                  <a:cubicBezTo>
                    <a:pt x="800" y="9165"/>
                    <a:pt x="945" y="9004"/>
                    <a:pt x="1127" y="8655"/>
                  </a:cubicBezTo>
                  <a:cubicBezTo>
                    <a:pt x="1309" y="8305"/>
                    <a:pt x="1527" y="7768"/>
                    <a:pt x="1727" y="7446"/>
                  </a:cubicBezTo>
                  <a:cubicBezTo>
                    <a:pt x="1927" y="7123"/>
                    <a:pt x="2109" y="7016"/>
                    <a:pt x="2255" y="7177"/>
                  </a:cubicBezTo>
                  <a:cubicBezTo>
                    <a:pt x="2400" y="7338"/>
                    <a:pt x="2509" y="7768"/>
                    <a:pt x="2691" y="8440"/>
                  </a:cubicBezTo>
                  <a:cubicBezTo>
                    <a:pt x="2873" y="9111"/>
                    <a:pt x="3127" y="10025"/>
                    <a:pt x="3564" y="10508"/>
                  </a:cubicBezTo>
                  <a:cubicBezTo>
                    <a:pt x="4000" y="10992"/>
                    <a:pt x="4618" y="11046"/>
                    <a:pt x="5364" y="10643"/>
                  </a:cubicBezTo>
                  <a:cubicBezTo>
                    <a:pt x="6109" y="10240"/>
                    <a:pt x="6982" y="9380"/>
                    <a:pt x="7545" y="8547"/>
                  </a:cubicBezTo>
                  <a:cubicBezTo>
                    <a:pt x="8109" y="7714"/>
                    <a:pt x="8364" y="6908"/>
                    <a:pt x="8436" y="6156"/>
                  </a:cubicBezTo>
                  <a:cubicBezTo>
                    <a:pt x="8509" y="5404"/>
                    <a:pt x="8400" y="4705"/>
                    <a:pt x="8273" y="4249"/>
                  </a:cubicBezTo>
                  <a:cubicBezTo>
                    <a:pt x="8145" y="3792"/>
                    <a:pt x="8000" y="3577"/>
                    <a:pt x="7800" y="3469"/>
                  </a:cubicBezTo>
                  <a:cubicBezTo>
                    <a:pt x="7600" y="3362"/>
                    <a:pt x="7345" y="3362"/>
                    <a:pt x="7018" y="3926"/>
                  </a:cubicBezTo>
                  <a:cubicBezTo>
                    <a:pt x="6691" y="4490"/>
                    <a:pt x="6291" y="5619"/>
                    <a:pt x="6055" y="6720"/>
                  </a:cubicBezTo>
                  <a:cubicBezTo>
                    <a:pt x="5818" y="7822"/>
                    <a:pt x="5745" y="8896"/>
                    <a:pt x="5709" y="9568"/>
                  </a:cubicBezTo>
                  <a:cubicBezTo>
                    <a:pt x="5673" y="10240"/>
                    <a:pt x="5673" y="10508"/>
                    <a:pt x="5764" y="10696"/>
                  </a:cubicBezTo>
                  <a:cubicBezTo>
                    <a:pt x="5855" y="10884"/>
                    <a:pt x="6036" y="10992"/>
                    <a:pt x="6218" y="10884"/>
                  </a:cubicBezTo>
                  <a:cubicBezTo>
                    <a:pt x="6400" y="10777"/>
                    <a:pt x="6582" y="10455"/>
                    <a:pt x="6873" y="9353"/>
                  </a:cubicBezTo>
                  <a:cubicBezTo>
                    <a:pt x="7164" y="8252"/>
                    <a:pt x="7564" y="6371"/>
                    <a:pt x="7764" y="4383"/>
                  </a:cubicBezTo>
                  <a:cubicBezTo>
                    <a:pt x="7964" y="2395"/>
                    <a:pt x="7964" y="299"/>
                    <a:pt x="7945" y="31"/>
                  </a:cubicBezTo>
                  <a:cubicBezTo>
                    <a:pt x="7927" y="-238"/>
                    <a:pt x="7891" y="1320"/>
                    <a:pt x="7982" y="2878"/>
                  </a:cubicBezTo>
                  <a:cubicBezTo>
                    <a:pt x="8073" y="4437"/>
                    <a:pt x="8291" y="5995"/>
                    <a:pt x="8636" y="7096"/>
                  </a:cubicBezTo>
                  <a:cubicBezTo>
                    <a:pt x="8982" y="8198"/>
                    <a:pt x="9455" y="8843"/>
                    <a:pt x="9927" y="9111"/>
                  </a:cubicBezTo>
                  <a:cubicBezTo>
                    <a:pt x="10400" y="9380"/>
                    <a:pt x="10873" y="9272"/>
                    <a:pt x="11309" y="8466"/>
                  </a:cubicBezTo>
                  <a:cubicBezTo>
                    <a:pt x="11745" y="7661"/>
                    <a:pt x="12145" y="6156"/>
                    <a:pt x="12345" y="5243"/>
                  </a:cubicBezTo>
                  <a:cubicBezTo>
                    <a:pt x="12545" y="4329"/>
                    <a:pt x="12545" y="4007"/>
                    <a:pt x="12545" y="3577"/>
                  </a:cubicBezTo>
                  <a:cubicBezTo>
                    <a:pt x="12545" y="3147"/>
                    <a:pt x="12545" y="2610"/>
                    <a:pt x="12455" y="2314"/>
                  </a:cubicBezTo>
                  <a:cubicBezTo>
                    <a:pt x="12364" y="2019"/>
                    <a:pt x="12182" y="1965"/>
                    <a:pt x="11964" y="2153"/>
                  </a:cubicBezTo>
                  <a:cubicBezTo>
                    <a:pt x="11745" y="2341"/>
                    <a:pt x="11491" y="2771"/>
                    <a:pt x="11273" y="3658"/>
                  </a:cubicBezTo>
                  <a:cubicBezTo>
                    <a:pt x="11055" y="4544"/>
                    <a:pt x="10873" y="5887"/>
                    <a:pt x="10836" y="6693"/>
                  </a:cubicBezTo>
                  <a:cubicBezTo>
                    <a:pt x="10800" y="7499"/>
                    <a:pt x="10909" y="7768"/>
                    <a:pt x="11055" y="7929"/>
                  </a:cubicBezTo>
                  <a:cubicBezTo>
                    <a:pt x="11200" y="8090"/>
                    <a:pt x="11382" y="8144"/>
                    <a:pt x="11545" y="8037"/>
                  </a:cubicBezTo>
                  <a:cubicBezTo>
                    <a:pt x="11709" y="7929"/>
                    <a:pt x="11855" y="7661"/>
                    <a:pt x="11982" y="7392"/>
                  </a:cubicBezTo>
                  <a:cubicBezTo>
                    <a:pt x="12109" y="7123"/>
                    <a:pt x="12218" y="6855"/>
                    <a:pt x="12327" y="6613"/>
                  </a:cubicBezTo>
                  <a:cubicBezTo>
                    <a:pt x="12436" y="6371"/>
                    <a:pt x="12545" y="6156"/>
                    <a:pt x="12600" y="6183"/>
                  </a:cubicBezTo>
                  <a:cubicBezTo>
                    <a:pt x="12655" y="6210"/>
                    <a:pt x="12655" y="6478"/>
                    <a:pt x="12655" y="7634"/>
                  </a:cubicBezTo>
                  <a:cubicBezTo>
                    <a:pt x="12655" y="8789"/>
                    <a:pt x="12655" y="10831"/>
                    <a:pt x="12582" y="12792"/>
                  </a:cubicBezTo>
                  <a:cubicBezTo>
                    <a:pt x="12509" y="14753"/>
                    <a:pt x="12364" y="16634"/>
                    <a:pt x="12109" y="18031"/>
                  </a:cubicBezTo>
                  <a:cubicBezTo>
                    <a:pt x="11855" y="19428"/>
                    <a:pt x="11491" y="20341"/>
                    <a:pt x="11164" y="20825"/>
                  </a:cubicBezTo>
                  <a:cubicBezTo>
                    <a:pt x="10836" y="21308"/>
                    <a:pt x="10545" y="21362"/>
                    <a:pt x="10236" y="21120"/>
                  </a:cubicBezTo>
                  <a:cubicBezTo>
                    <a:pt x="9927" y="20878"/>
                    <a:pt x="9600" y="20341"/>
                    <a:pt x="9364" y="19347"/>
                  </a:cubicBezTo>
                  <a:cubicBezTo>
                    <a:pt x="9127" y="18353"/>
                    <a:pt x="8982" y="16902"/>
                    <a:pt x="9164" y="15747"/>
                  </a:cubicBezTo>
                  <a:cubicBezTo>
                    <a:pt x="9345" y="14592"/>
                    <a:pt x="9855" y="13732"/>
                    <a:pt x="10691" y="12953"/>
                  </a:cubicBezTo>
                  <a:cubicBezTo>
                    <a:pt x="11527" y="12174"/>
                    <a:pt x="12691" y="11475"/>
                    <a:pt x="13800" y="10643"/>
                  </a:cubicBezTo>
                  <a:cubicBezTo>
                    <a:pt x="14909" y="9810"/>
                    <a:pt x="15964" y="8843"/>
                    <a:pt x="16782" y="7849"/>
                  </a:cubicBezTo>
                  <a:cubicBezTo>
                    <a:pt x="17600" y="6855"/>
                    <a:pt x="18182" y="5834"/>
                    <a:pt x="18527" y="4974"/>
                  </a:cubicBezTo>
                  <a:cubicBezTo>
                    <a:pt x="18873" y="4114"/>
                    <a:pt x="18982" y="3416"/>
                    <a:pt x="19018" y="2932"/>
                  </a:cubicBezTo>
                  <a:cubicBezTo>
                    <a:pt x="19055" y="2449"/>
                    <a:pt x="19018" y="2180"/>
                    <a:pt x="18855" y="2046"/>
                  </a:cubicBezTo>
                  <a:cubicBezTo>
                    <a:pt x="18691" y="1911"/>
                    <a:pt x="18400" y="1911"/>
                    <a:pt x="18036" y="2314"/>
                  </a:cubicBezTo>
                  <a:cubicBezTo>
                    <a:pt x="17673" y="2717"/>
                    <a:pt x="17236" y="3523"/>
                    <a:pt x="16891" y="4759"/>
                  </a:cubicBezTo>
                  <a:cubicBezTo>
                    <a:pt x="16545" y="5995"/>
                    <a:pt x="16291" y="7661"/>
                    <a:pt x="16418" y="9084"/>
                  </a:cubicBezTo>
                  <a:cubicBezTo>
                    <a:pt x="16545" y="10508"/>
                    <a:pt x="17055" y="11690"/>
                    <a:pt x="17982" y="12523"/>
                  </a:cubicBezTo>
                  <a:cubicBezTo>
                    <a:pt x="18909" y="13356"/>
                    <a:pt x="20255" y="13840"/>
                    <a:pt x="21600" y="14323"/>
                  </a:cubicBezTo>
                </a:path>
              </a:pathLst>
            </a:custGeom>
            <a:noFill/>
            <a:ln w="63500" cap="rnd">
              <a:solidFill>
                <a:srgbClr val="000000"/>
              </a:solidFill>
              <a:prstDash val="solid"/>
              <a:round/>
            </a:ln>
            <a:effectLst/>
          </p:spPr>
          <p:txBody>
            <a:bodyPr wrap="square" lIns="0" tIns="0" rIns="0" bIns="0" numCol="1" anchor="t">
              <a:noAutofit/>
            </a:bodyPr>
            <a:lstStyle/>
            <a:p>
              <a:pPr defTabSz="321407">
                <a:defRPr sz="1200" b="0">
                  <a:latin typeface="Helvetica"/>
                  <a:ea typeface="Helvetica"/>
                  <a:cs typeface="Helvetica"/>
                  <a:sym typeface="Helvetica"/>
                </a:defRPr>
              </a:pPr>
              <a:endParaRPr sz="1200"/>
            </a:p>
          </p:txBody>
        </p:sp>
      </p:grpSp>
    </p:spTree>
    <p:extLst>
      <p:ext uri="{BB962C8B-B14F-4D97-AF65-F5344CB8AC3E}">
        <p14:creationId xmlns:p14="http://schemas.microsoft.com/office/powerpoint/2010/main" val="375081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37499655"/>
              </p:ext>
            </p:extLst>
          </p:nvPr>
        </p:nvGraphicFramePr>
        <p:xfrm>
          <a:off x="1981199" y="548680"/>
          <a:ext cx="8229600" cy="57606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6798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914120562"/>
              </p:ext>
            </p:extLst>
          </p:nvPr>
        </p:nvGraphicFramePr>
        <p:xfrm>
          <a:off x="1981200" y="160020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9511259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Kindness</a:t>
            </a:r>
            <a:endParaRPr lang="en-GB" dirty="0"/>
          </a:p>
        </p:txBody>
      </p:sp>
      <p:sp>
        <p:nvSpPr>
          <p:cNvPr id="3" name="Content Placeholder 2"/>
          <p:cNvSpPr>
            <a:spLocks noGrp="1"/>
          </p:cNvSpPr>
          <p:nvPr>
            <p:ph idx="1"/>
          </p:nvPr>
        </p:nvSpPr>
        <p:spPr/>
        <p:txBody>
          <a:bodyPr/>
          <a:lstStyle/>
          <a:p>
            <a:r>
              <a:rPr lang="en-GB" dirty="0" smtClean="0"/>
              <a:t>It isn’t just about being nice</a:t>
            </a:r>
          </a:p>
          <a:p>
            <a:endParaRPr lang="en-GB" dirty="0"/>
          </a:p>
          <a:p>
            <a:r>
              <a:rPr lang="en-GB" dirty="0" smtClean="0"/>
              <a:t>It isn’t a soft skill to dismiss when the going gets tough</a:t>
            </a:r>
          </a:p>
          <a:p>
            <a:endParaRPr lang="en-GB" dirty="0"/>
          </a:p>
          <a:p>
            <a:r>
              <a:rPr lang="en-GB" dirty="0" smtClean="0"/>
              <a:t>It is the way in which you can create a positive and joyful workplace</a:t>
            </a:r>
            <a:endParaRPr lang="en-GB" dirty="0"/>
          </a:p>
        </p:txBody>
      </p:sp>
    </p:spTree>
    <p:extLst>
      <p:ext uri="{BB962C8B-B14F-4D97-AF65-F5344CB8AC3E}">
        <p14:creationId xmlns:p14="http://schemas.microsoft.com/office/powerpoint/2010/main" val="32331120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Clear </a:t>
            </a:r>
            <a:r>
              <a:rPr lang="en-GB" dirty="0"/>
              <a:t>is kind – unclear is unkind </a:t>
            </a:r>
          </a:p>
        </p:txBody>
      </p:sp>
      <p:sp>
        <p:nvSpPr>
          <p:cNvPr id="3" name="Content Placeholder 2"/>
          <p:cNvSpPr>
            <a:spLocks noGrp="1"/>
          </p:cNvSpPr>
          <p:nvPr>
            <p:ph idx="1"/>
          </p:nvPr>
        </p:nvSpPr>
        <p:spPr/>
        <p:txBody>
          <a:bodyPr>
            <a:normAutofit lnSpcReduction="10000"/>
          </a:bodyPr>
          <a:lstStyle/>
          <a:p>
            <a:r>
              <a:rPr lang="en-GB" dirty="0" smtClean="0"/>
              <a:t>An </a:t>
            </a:r>
            <a:r>
              <a:rPr lang="en-GB" dirty="0"/>
              <a:t>act of kindness </a:t>
            </a:r>
            <a:r>
              <a:rPr lang="en-GB" dirty="0" smtClean="0"/>
              <a:t>can be..</a:t>
            </a:r>
          </a:p>
          <a:p>
            <a:endParaRPr lang="en-GB" dirty="0" smtClean="0"/>
          </a:p>
          <a:p>
            <a:pPr lvl="1"/>
            <a:r>
              <a:rPr lang="en-GB" dirty="0" smtClean="0"/>
              <a:t>helping </a:t>
            </a:r>
            <a:r>
              <a:rPr lang="en-GB" dirty="0"/>
              <a:t>someone find a new role if their skills don’t fit for the one they are currently </a:t>
            </a:r>
            <a:r>
              <a:rPr lang="en-GB" dirty="0" smtClean="0"/>
              <a:t>in</a:t>
            </a:r>
          </a:p>
          <a:p>
            <a:endParaRPr lang="en-GB" dirty="0" smtClean="0"/>
          </a:p>
          <a:p>
            <a:pPr lvl="1"/>
            <a:r>
              <a:rPr lang="en-GB" dirty="0" smtClean="0"/>
              <a:t>helping </a:t>
            </a:r>
            <a:r>
              <a:rPr lang="en-GB" dirty="0"/>
              <a:t>someone improve their abilities or </a:t>
            </a:r>
            <a:r>
              <a:rPr lang="en-GB" dirty="0" smtClean="0"/>
              <a:t>performance</a:t>
            </a:r>
          </a:p>
          <a:p>
            <a:endParaRPr lang="en-GB" dirty="0" smtClean="0"/>
          </a:p>
          <a:p>
            <a:pPr lvl="1"/>
            <a:r>
              <a:rPr lang="en-GB" dirty="0" smtClean="0"/>
              <a:t>Helping people </a:t>
            </a:r>
            <a:r>
              <a:rPr lang="en-GB" dirty="0"/>
              <a:t>address their weaknesses rather than leave them to flounder and </a:t>
            </a:r>
            <a:r>
              <a:rPr lang="en-GB" dirty="0" smtClean="0"/>
              <a:t>struggle</a:t>
            </a:r>
            <a:endParaRPr lang="en-GB" dirty="0"/>
          </a:p>
        </p:txBody>
      </p:sp>
    </p:spTree>
    <p:extLst>
      <p:ext uri="{BB962C8B-B14F-4D97-AF65-F5344CB8AC3E}">
        <p14:creationId xmlns:p14="http://schemas.microsoft.com/office/powerpoint/2010/main" val="22282692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40"/>
            <a:ext cx="8229600" cy="778097"/>
          </a:xfrm>
        </p:spPr>
        <p:txBody>
          <a:bodyPr>
            <a:noAutofit/>
          </a:bodyPr>
          <a:lstStyle/>
          <a:p>
            <a:r>
              <a:rPr lang="en-GB" sz="4000" dirty="0"/>
              <a:t>Gratitude</a:t>
            </a:r>
          </a:p>
        </p:txBody>
      </p:sp>
      <p:sp>
        <p:nvSpPr>
          <p:cNvPr id="3" name="Content Placeholder 2"/>
          <p:cNvSpPr>
            <a:spLocks noGrp="1"/>
          </p:cNvSpPr>
          <p:nvPr>
            <p:ph idx="1"/>
          </p:nvPr>
        </p:nvSpPr>
        <p:spPr>
          <a:xfrm>
            <a:off x="623392" y="1268761"/>
            <a:ext cx="11089232" cy="5256585"/>
          </a:xfrm>
        </p:spPr>
        <p:txBody>
          <a:bodyPr>
            <a:normAutofit fontScale="92500"/>
          </a:bodyPr>
          <a:lstStyle/>
          <a:p>
            <a:r>
              <a:rPr lang="en-GB" dirty="0"/>
              <a:t>People are 43% more productive when they feel valued</a:t>
            </a:r>
          </a:p>
          <a:p>
            <a:endParaRPr lang="en-GB" dirty="0" smtClean="0"/>
          </a:p>
          <a:p>
            <a:r>
              <a:rPr lang="en-GB" dirty="0" smtClean="0"/>
              <a:t>Lowers </a:t>
            </a:r>
            <a:r>
              <a:rPr lang="en-GB" dirty="0"/>
              <a:t>blood pressure and </a:t>
            </a:r>
            <a:r>
              <a:rPr lang="en-GB" dirty="0" smtClean="0"/>
              <a:t>boosts </a:t>
            </a:r>
            <a:r>
              <a:rPr lang="en-GB" dirty="0"/>
              <a:t>immune systems </a:t>
            </a:r>
            <a:endParaRPr lang="en-GB" dirty="0" smtClean="0"/>
          </a:p>
          <a:p>
            <a:endParaRPr lang="en-GB" dirty="0" smtClean="0"/>
          </a:p>
          <a:p>
            <a:r>
              <a:rPr lang="en-GB" dirty="0" smtClean="0"/>
              <a:t>Increases </a:t>
            </a:r>
            <a:r>
              <a:rPr lang="en-GB" dirty="0"/>
              <a:t>happiness and fights depression  </a:t>
            </a:r>
            <a:endParaRPr lang="en-GB" dirty="0" smtClean="0"/>
          </a:p>
          <a:p>
            <a:endParaRPr lang="en-GB" dirty="0" smtClean="0"/>
          </a:p>
          <a:p>
            <a:r>
              <a:rPr lang="en-GB" dirty="0" smtClean="0"/>
              <a:t>A </a:t>
            </a:r>
            <a:r>
              <a:rPr lang="en-GB" dirty="0"/>
              <a:t>person who feels appreciated will always do more than </a:t>
            </a:r>
            <a:r>
              <a:rPr lang="en-GB" dirty="0" smtClean="0"/>
              <a:t>expected </a:t>
            </a:r>
          </a:p>
          <a:p>
            <a:endParaRPr lang="en-GB" dirty="0" smtClean="0"/>
          </a:p>
          <a:p>
            <a:r>
              <a:rPr lang="en-GB" dirty="0" smtClean="0"/>
              <a:t>Feeling </a:t>
            </a:r>
            <a:r>
              <a:rPr lang="en-GB" dirty="0"/>
              <a:t>appreciated keeps people going when it is </a:t>
            </a:r>
            <a:r>
              <a:rPr lang="en-GB" dirty="0" smtClean="0"/>
              <a:t>tough  </a:t>
            </a:r>
          </a:p>
          <a:p>
            <a:endParaRPr lang="en-GB" dirty="0" smtClean="0"/>
          </a:p>
          <a:p>
            <a:endParaRPr lang="en-GB" dirty="0"/>
          </a:p>
        </p:txBody>
      </p:sp>
    </p:spTree>
    <p:extLst>
      <p:ext uri="{BB962C8B-B14F-4D97-AF65-F5344CB8AC3E}">
        <p14:creationId xmlns:p14="http://schemas.microsoft.com/office/powerpoint/2010/main" val="42244588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052464" y="1052737"/>
            <a:ext cx="7772400" cy="1470025"/>
          </a:xfrm>
        </p:spPr>
        <p:txBody>
          <a:bodyPr/>
          <a:lstStyle/>
          <a:p>
            <a:r>
              <a:rPr lang="en-GB" dirty="0" smtClean="0"/>
              <a:t>Safety I</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689" y="2420889"/>
            <a:ext cx="2866311" cy="2879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647728" y="3068960"/>
            <a:ext cx="1162562" cy="523220"/>
          </a:xfrm>
          <a:prstGeom prst="rect">
            <a:avLst/>
          </a:prstGeom>
          <a:noFill/>
        </p:spPr>
        <p:txBody>
          <a:bodyPr wrap="none" rtlCol="0">
            <a:spAutoFit/>
          </a:bodyPr>
          <a:lstStyle/>
          <a:p>
            <a:r>
              <a:rPr lang="en-GB" sz="2800" dirty="0"/>
              <a:t>Failure</a:t>
            </a:r>
          </a:p>
        </p:txBody>
      </p:sp>
      <p:sp>
        <p:nvSpPr>
          <p:cNvPr id="8" name="TextBox 7"/>
          <p:cNvSpPr txBox="1"/>
          <p:nvPr/>
        </p:nvSpPr>
        <p:spPr>
          <a:xfrm>
            <a:off x="7608168" y="3068960"/>
            <a:ext cx="1303562" cy="523220"/>
          </a:xfrm>
          <a:prstGeom prst="rect">
            <a:avLst/>
          </a:prstGeom>
          <a:noFill/>
        </p:spPr>
        <p:txBody>
          <a:bodyPr wrap="none" rtlCol="0">
            <a:spAutoFit/>
          </a:bodyPr>
          <a:lstStyle/>
          <a:p>
            <a:r>
              <a:rPr lang="en-GB" sz="2800" dirty="0">
                <a:solidFill>
                  <a:schemeClr val="bg1">
                    <a:lumMod val="85000"/>
                  </a:schemeClr>
                </a:solidFill>
              </a:rPr>
              <a:t>Success</a:t>
            </a:r>
          </a:p>
        </p:txBody>
      </p:sp>
    </p:spTree>
    <p:extLst>
      <p:ext uri="{BB962C8B-B14F-4D97-AF65-F5344CB8AC3E}">
        <p14:creationId xmlns:p14="http://schemas.microsoft.com/office/powerpoint/2010/main" val="33477663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Friendships</a:t>
            </a:r>
            <a:endParaRPr lang="en-GB" dirty="0"/>
          </a:p>
        </p:txBody>
      </p:sp>
      <p:sp>
        <p:nvSpPr>
          <p:cNvPr id="3" name="Content Placeholder 2"/>
          <p:cNvSpPr>
            <a:spLocks noGrp="1"/>
          </p:cNvSpPr>
          <p:nvPr>
            <p:ph idx="1"/>
          </p:nvPr>
        </p:nvSpPr>
        <p:spPr/>
        <p:txBody>
          <a:bodyPr>
            <a:normAutofit/>
          </a:bodyPr>
          <a:lstStyle/>
          <a:p>
            <a:endParaRPr lang="en-GB" dirty="0"/>
          </a:p>
          <a:p>
            <a:r>
              <a:rPr lang="en-GB" dirty="0" smtClean="0"/>
              <a:t>Close working friendships increase employee satisfaction by 50%</a:t>
            </a:r>
          </a:p>
          <a:p>
            <a:endParaRPr lang="en-GB" dirty="0" smtClean="0"/>
          </a:p>
          <a:p>
            <a:r>
              <a:rPr lang="en-GB" dirty="0" smtClean="0"/>
              <a:t>People with a close friend at work are 7 times more likely to engage fully in their work</a:t>
            </a:r>
          </a:p>
          <a:p>
            <a:endParaRPr lang="en-GB" dirty="0" smtClean="0"/>
          </a:p>
        </p:txBody>
      </p:sp>
    </p:spTree>
    <p:extLst>
      <p:ext uri="{BB962C8B-B14F-4D97-AF65-F5344CB8AC3E}">
        <p14:creationId xmlns:p14="http://schemas.microsoft.com/office/powerpoint/2010/main" val="21465664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GB" sz="3600" dirty="0">
                <a:solidFill>
                  <a:srgbClr val="FF0000"/>
                </a:solidFill>
              </a:rPr>
              <a:t>Learning from excellence </a:t>
            </a:r>
            <a:r>
              <a:rPr lang="en-GB" sz="3600" dirty="0"/>
              <a:t>highlights success in an environment where the prevailing approach to learning is to highlight failure</a:t>
            </a:r>
            <a:br>
              <a:rPr lang="en-GB" sz="3600" dirty="0"/>
            </a:br>
            <a:endParaRPr lang="en-GB" sz="3600" dirty="0"/>
          </a:p>
        </p:txBody>
      </p:sp>
      <p:sp>
        <p:nvSpPr>
          <p:cNvPr id="3" name="Content Placeholder 2"/>
          <p:cNvSpPr>
            <a:spLocks noGrp="1"/>
          </p:cNvSpPr>
          <p:nvPr>
            <p:ph type="subTitle" idx="1"/>
          </p:nvPr>
        </p:nvSpPr>
        <p:spPr>
          <a:xfrm>
            <a:off x="2895600" y="4797152"/>
            <a:ext cx="6400800" cy="841648"/>
          </a:xfrm>
        </p:spPr>
        <p:txBody>
          <a:bodyPr>
            <a:normAutofit/>
          </a:bodyPr>
          <a:lstStyle/>
          <a:p>
            <a:r>
              <a:rPr lang="en-GB" dirty="0">
                <a:solidFill>
                  <a:schemeClr val="tx1"/>
                </a:solidFill>
              </a:rPr>
              <a:t>Dr Adrian Plunkett</a:t>
            </a:r>
          </a:p>
          <a:p>
            <a:endParaRPr lang="en-GB" dirty="0">
              <a:solidFill>
                <a:schemeClr val="accent1"/>
              </a:solidFill>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55843" y="5660132"/>
            <a:ext cx="2766221" cy="708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510182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274639"/>
            <a:ext cx="8435280" cy="1143000"/>
          </a:xfrm>
        </p:spPr>
        <p:txBody>
          <a:bodyPr>
            <a:normAutofit/>
          </a:bodyPr>
          <a:lstStyle/>
          <a:p>
            <a:r>
              <a:rPr lang="en-GB" dirty="0" smtClean="0"/>
              <a:t>Restorative Just Culture</a:t>
            </a:r>
            <a:endParaRPr lang="en-GB" dirty="0"/>
          </a:p>
        </p:txBody>
      </p:sp>
      <p:sp>
        <p:nvSpPr>
          <p:cNvPr id="3" name="Content Placeholder 2"/>
          <p:cNvSpPr>
            <a:spLocks noGrp="1"/>
          </p:cNvSpPr>
          <p:nvPr>
            <p:ph idx="1"/>
          </p:nvPr>
        </p:nvSpPr>
        <p:spPr>
          <a:xfrm>
            <a:off x="1981200" y="1772816"/>
            <a:ext cx="8229600" cy="5112568"/>
          </a:xfrm>
        </p:spPr>
        <p:txBody>
          <a:bodyPr>
            <a:noAutofit/>
          </a:bodyPr>
          <a:lstStyle/>
          <a:p>
            <a:r>
              <a:rPr lang="en-GB" dirty="0" smtClean="0"/>
              <a:t>People are not the problem and usually the solution – when something goes wrong ask….</a:t>
            </a:r>
          </a:p>
          <a:p>
            <a:endParaRPr lang="en-GB" dirty="0"/>
          </a:p>
          <a:p>
            <a:pPr lvl="1"/>
            <a:r>
              <a:rPr lang="en-GB" sz="3200" dirty="0"/>
              <a:t>Who was hurt?</a:t>
            </a:r>
          </a:p>
          <a:p>
            <a:pPr lvl="1"/>
            <a:r>
              <a:rPr lang="en-GB" sz="3200" dirty="0"/>
              <a:t>What do they need?</a:t>
            </a:r>
          </a:p>
          <a:p>
            <a:pPr lvl="1"/>
            <a:r>
              <a:rPr lang="en-GB" sz="3200" dirty="0"/>
              <a:t>Whose obligation is it to meet the need?</a:t>
            </a:r>
          </a:p>
          <a:p>
            <a:endParaRPr lang="en-GB" dirty="0"/>
          </a:p>
          <a:p>
            <a:endParaRPr lang="en-GB" dirty="0"/>
          </a:p>
        </p:txBody>
      </p:sp>
      <p:sp>
        <p:nvSpPr>
          <p:cNvPr id="4" name="TextBox 3"/>
          <p:cNvSpPr txBox="1"/>
          <p:nvPr/>
        </p:nvSpPr>
        <p:spPr>
          <a:xfrm>
            <a:off x="8400256" y="6165304"/>
            <a:ext cx="1512658" cy="369332"/>
          </a:xfrm>
          <a:prstGeom prst="rect">
            <a:avLst/>
          </a:prstGeom>
          <a:noFill/>
        </p:spPr>
        <p:txBody>
          <a:bodyPr wrap="none" rtlCol="0">
            <a:spAutoFit/>
          </a:bodyPr>
          <a:lstStyle/>
          <a:p>
            <a:r>
              <a:rPr lang="en-GB" dirty="0"/>
              <a:t>Sidney Dekker</a:t>
            </a:r>
          </a:p>
        </p:txBody>
      </p:sp>
    </p:spTree>
    <p:extLst>
      <p:ext uri="{BB962C8B-B14F-4D97-AF65-F5344CB8AC3E}">
        <p14:creationId xmlns:p14="http://schemas.microsoft.com/office/powerpoint/2010/main" val="403433512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https://pi.tedcdn.com/r/pe.tedcdn.com/images/ted/3950fe30ab7457beb166335d653a9f7f1561702a_240x180.jpg?cb=20160511&amp;quality=63&amp;u=&amp;w=512"/>
          <p:cNvSpPr>
            <a:spLocks noChangeAspect="1" noChangeArrowheads="1"/>
          </p:cNvSpPr>
          <p:nvPr/>
        </p:nvSpPr>
        <p:spPr bwMode="auto">
          <a:xfrm>
            <a:off x="1587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Rectangle 4"/>
          <p:cNvSpPr/>
          <p:nvPr/>
        </p:nvSpPr>
        <p:spPr>
          <a:xfrm>
            <a:off x="2596208" y="2708922"/>
            <a:ext cx="5760640" cy="2246769"/>
          </a:xfrm>
          <a:prstGeom prst="rect">
            <a:avLst/>
          </a:prstGeom>
        </p:spPr>
        <p:txBody>
          <a:bodyPr wrap="square">
            <a:spAutoFit/>
          </a:bodyPr>
          <a:lstStyle/>
          <a:p>
            <a:r>
              <a:rPr lang="en-GB" sz="2800" dirty="0"/>
              <a:t>Creating a restorative learning culture</a:t>
            </a:r>
          </a:p>
          <a:p>
            <a:endParaRPr lang="en-GB" sz="2800" dirty="0"/>
          </a:p>
          <a:p>
            <a:r>
              <a:rPr lang="en-GB" sz="2800" dirty="0"/>
              <a:t>20 min film via:</a:t>
            </a:r>
          </a:p>
          <a:p>
            <a:endParaRPr lang="en-GB" sz="2800" dirty="0"/>
          </a:p>
          <a:p>
            <a:r>
              <a:rPr lang="en-GB" sz="2800" dirty="0">
                <a:solidFill>
                  <a:srgbClr val="FF0000"/>
                </a:solidFill>
              </a:rPr>
              <a:t>http://sidneydekker.com/just-culture/</a:t>
            </a: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78467" y="4509120"/>
            <a:ext cx="1296144" cy="19263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2495600" y="1584047"/>
            <a:ext cx="6912768" cy="830997"/>
          </a:xfrm>
          <a:prstGeom prst="rect">
            <a:avLst/>
          </a:prstGeom>
          <a:noFill/>
        </p:spPr>
        <p:txBody>
          <a:bodyPr wrap="square" rtlCol="0">
            <a:spAutoFit/>
          </a:bodyPr>
          <a:lstStyle/>
          <a:p>
            <a:r>
              <a:rPr lang="en-GB" sz="4800" dirty="0"/>
              <a:t>The story of Mersey Care</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78827" y="2132857"/>
            <a:ext cx="1195784" cy="20716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3732519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nvPr>
        </p:nvGraphicFramePr>
        <p:xfrm>
          <a:off x="1981200" y="404664"/>
          <a:ext cx="8229600"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141935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063552" y="836712"/>
            <a:ext cx="7772400" cy="5112568"/>
          </a:xfrm>
        </p:spPr>
        <p:txBody>
          <a:bodyPr>
            <a:normAutofit/>
          </a:bodyPr>
          <a:lstStyle/>
          <a:p>
            <a:r>
              <a:rPr lang="en-GB" dirty="0"/>
              <a:t>What matters to people is when they feel appreciated and supported, when they feel part of a shared endeavour, </a:t>
            </a:r>
            <a:r>
              <a:rPr lang="en-GB" dirty="0" smtClean="0"/>
              <a:t>a shared purpose</a:t>
            </a:r>
            <a:r>
              <a:rPr lang="en-GB" dirty="0"/>
              <a:t/>
            </a:r>
            <a:br>
              <a:rPr lang="en-GB" dirty="0"/>
            </a:br>
            <a:endParaRPr lang="en-GB" dirty="0"/>
          </a:p>
        </p:txBody>
      </p:sp>
    </p:spTree>
    <p:extLst>
      <p:ext uri="{BB962C8B-B14F-4D97-AF65-F5344CB8AC3E}">
        <p14:creationId xmlns:p14="http://schemas.microsoft.com/office/powerpoint/2010/main" val="40768611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4624"/>
            <a:ext cx="8229600" cy="1143000"/>
          </a:xfrm>
        </p:spPr>
        <p:txBody>
          <a:bodyPr/>
          <a:lstStyle/>
          <a:p>
            <a:r>
              <a:rPr lang="en-GB" dirty="0" smtClean="0"/>
              <a:t>Plant trees you will never see</a:t>
            </a:r>
            <a:endParaRPr lang="en-GB" dirty="0"/>
          </a:p>
        </p:txBody>
      </p:sp>
      <p:sp>
        <p:nvSpPr>
          <p:cNvPr id="3" name="Content Placeholder 2"/>
          <p:cNvSpPr>
            <a:spLocks noGrp="1"/>
          </p:cNvSpPr>
          <p:nvPr>
            <p:ph idx="1"/>
          </p:nvPr>
        </p:nvSpPr>
        <p:spPr>
          <a:xfrm>
            <a:off x="767408" y="1417640"/>
            <a:ext cx="10801200" cy="5035697"/>
          </a:xfrm>
        </p:spPr>
        <p:txBody>
          <a:bodyPr>
            <a:normAutofit fontScale="85000" lnSpcReduction="20000"/>
          </a:bodyPr>
          <a:lstStyle/>
          <a:p>
            <a:r>
              <a:rPr lang="en-GB" dirty="0" smtClean="0"/>
              <a:t>To understand the fragility of life is the first step in understanding your role and responsibility as a leader</a:t>
            </a:r>
          </a:p>
          <a:p>
            <a:endParaRPr lang="en-GB" dirty="0" smtClean="0"/>
          </a:p>
          <a:p>
            <a:r>
              <a:rPr lang="en-GB" dirty="0" smtClean="0"/>
              <a:t>Your </a:t>
            </a:r>
            <a:r>
              <a:rPr lang="en-GB" dirty="0"/>
              <a:t>time is </a:t>
            </a:r>
            <a:r>
              <a:rPr lang="en-GB" dirty="0" smtClean="0"/>
              <a:t>limited</a:t>
            </a:r>
          </a:p>
          <a:p>
            <a:endParaRPr lang="en-GB" dirty="0"/>
          </a:p>
          <a:p>
            <a:r>
              <a:rPr lang="en-GB" dirty="0" smtClean="0"/>
              <a:t>Your greatest responsibility is to honour those who came before you and those who will come after</a:t>
            </a:r>
          </a:p>
          <a:p>
            <a:endParaRPr lang="en-GB" dirty="0" smtClean="0"/>
          </a:p>
          <a:p>
            <a:r>
              <a:rPr lang="en-GB" dirty="0" smtClean="0"/>
              <a:t>You are the stewards of your organisations, the caretakers of your own lineage</a:t>
            </a:r>
          </a:p>
          <a:p>
            <a:endParaRPr lang="en-GB" dirty="0" smtClean="0"/>
          </a:p>
          <a:p>
            <a:pPr marL="0" indent="0" algn="r">
              <a:buNone/>
            </a:pPr>
            <a:endParaRPr lang="en-GB" sz="1800" dirty="0"/>
          </a:p>
          <a:p>
            <a:pPr marL="0" indent="0" algn="r">
              <a:buNone/>
            </a:pPr>
            <a:endParaRPr lang="en-GB" sz="1800" dirty="0"/>
          </a:p>
          <a:p>
            <a:pPr marL="0" indent="0" algn="r">
              <a:buNone/>
            </a:pPr>
            <a:r>
              <a:rPr lang="en-GB" sz="1800" dirty="0"/>
              <a:t>Legacy – James Kerr</a:t>
            </a:r>
          </a:p>
        </p:txBody>
      </p:sp>
    </p:spTree>
    <p:extLst>
      <p:ext uri="{BB962C8B-B14F-4D97-AF65-F5344CB8AC3E}">
        <p14:creationId xmlns:p14="http://schemas.microsoft.com/office/powerpoint/2010/main" val="118118354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11424" y="3212976"/>
            <a:ext cx="10363200" cy="1470025"/>
          </a:xfrm>
        </p:spPr>
        <p:txBody>
          <a:bodyPr>
            <a:noAutofit/>
          </a:bodyPr>
          <a:lstStyle/>
          <a:p>
            <a:r>
              <a:rPr lang="en-GB" sz="6600" dirty="0" smtClean="0"/>
              <a:t>your </a:t>
            </a:r>
            <a:r>
              <a:rPr lang="en-GB" sz="6600" dirty="0"/>
              <a:t>actions today will echo beyond </a:t>
            </a:r>
            <a:r>
              <a:rPr lang="en-GB" sz="6600" dirty="0" smtClean="0"/>
              <a:t>your </a:t>
            </a:r>
            <a:r>
              <a:rPr lang="en-GB" sz="6600" dirty="0"/>
              <a:t>time</a:t>
            </a:r>
            <a:br>
              <a:rPr lang="en-GB" sz="6600" dirty="0"/>
            </a:br>
            <a:endParaRPr lang="en-GB" sz="6600" dirty="0"/>
          </a:p>
        </p:txBody>
      </p:sp>
    </p:spTree>
    <p:extLst>
      <p:ext uri="{BB962C8B-B14F-4D97-AF65-F5344CB8AC3E}">
        <p14:creationId xmlns:p14="http://schemas.microsoft.com/office/powerpoint/2010/main" val="28310595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9376" y="2141984"/>
            <a:ext cx="4766320" cy="1143000"/>
          </a:xfrm>
        </p:spPr>
        <p:txBody>
          <a:bodyPr>
            <a:noAutofit/>
          </a:bodyPr>
          <a:lstStyle/>
          <a:p>
            <a:r>
              <a:rPr lang="en-GB" dirty="0"/>
              <a:t>Never forget how powerful it is to simply say </a:t>
            </a:r>
            <a:r>
              <a:rPr lang="en-GB" sz="4800" dirty="0"/>
              <a:t/>
            </a:r>
            <a:br>
              <a:rPr lang="en-GB" sz="4800" dirty="0"/>
            </a:br>
            <a:r>
              <a:rPr lang="en-GB" sz="4800" dirty="0"/>
              <a:t/>
            </a:r>
            <a:br>
              <a:rPr lang="en-GB" sz="4800" dirty="0"/>
            </a:br>
            <a:r>
              <a:rPr lang="en-GB" sz="5400" dirty="0"/>
              <a:t>thank you</a:t>
            </a:r>
            <a:br>
              <a:rPr lang="en-GB" sz="5400" dirty="0"/>
            </a:br>
            <a:endParaRPr lang="en-GB" sz="5400" dirty="0"/>
          </a:p>
        </p:txBody>
      </p:sp>
      <p:sp>
        <p:nvSpPr>
          <p:cNvPr id="2" name="Subtitle 1"/>
          <p:cNvSpPr>
            <a:spLocks noGrp="1"/>
          </p:cNvSpPr>
          <p:nvPr>
            <p:ph sz="half" idx="1"/>
          </p:nvPr>
        </p:nvSpPr>
        <p:spPr>
          <a:xfrm>
            <a:off x="336848" y="4235211"/>
            <a:ext cx="5384800" cy="1905077"/>
          </a:xfrm>
        </p:spPr>
        <p:txBody>
          <a:bodyPr>
            <a:normAutofit/>
          </a:bodyPr>
          <a:lstStyle/>
          <a:p>
            <a:endParaRPr lang="en-GB" sz="3400" dirty="0" smtClean="0">
              <a:solidFill>
                <a:schemeClr val="accent1"/>
              </a:solidFill>
            </a:endParaRPr>
          </a:p>
          <a:p>
            <a:r>
              <a:rPr lang="en-GB" sz="3400" dirty="0" smtClean="0">
                <a:solidFill>
                  <a:schemeClr val="accent1"/>
                </a:solidFill>
              </a:rPr>
              <a:t>Twitter </a:t>
            </a:r>
            <a:r>
              <a:rPr lang="en-GB" sz="3400" dirty="0">
                <a:solidFill>
                  <a:schemeClr val="accent1"/>
                </a:solidFill>
              </a:rPr>
              <a:t>@suzettewoodward</a:t>
            </a:r>
            <a:endParaRPr lang="en-GB" dirty="0">
              <a:solidFill>
                <a:schemeClr val="accent1"/>
              </a:solidFill>
            </a:endParaRPr>
          </a:p>
          <a:p>
            <a:endParaRPr lang="en-GB"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00056" y="332656"/>
            <a:ext cx="3951823" cy="59766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91155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Safety I</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74139361"/>
              </p:ext>
            </p:extLst>
          </p:nvPr>
        </p:nvGraphicFramePr>
        <p:xfrm>
          <a:off x="1981200" y="160020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1614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0" name="Drawing"/>
          <p:cNvGrpSpPr/>
          <p:nvPr/>
        </p:nvGrpSpPr>
        <p:grpSpPr>
          <a:xfrm>
            <a:off x="1894392" y="2348881"/>
            <a:ext cx="8450080" cy="3412057"/>
            <a:chOff x="-1246506" y="-2998474"/>
            <a:chExt cx="12017891" cy="4852702"/>
          </a:xfrm>
        </p:grpSpPr>
        <p:sp>
          <p:nvSpPr>
            <p:cNvPr id="364" name="Line"/>
            <p:cNvSpPr/>
            <p:nvPr/>
          </p:nvSpPr>
          <p:spPr>
            <a:xfrm>
              <a:off x="-57319" y="-487033"/>
              <a:ext cx="3524922" cy="2341261"/>
            </a:xfrm>
            <a:custGeom>
              <a:avLst/>
              <a:gdLst/>
              <a:ahLst/>
              <a:cxnLst>
                <a:cxn ang="0">
                  <a:pos x="wd2" y="hd2"/>
                </a:cxn>
                <a:cxn ang="5400000">
                  <a:pos x="wd2" y="hd2"/>
                </a:cxn>
                <a:cxn ang="10800000">
                  <a:pos x="wd2" y="hd2"/>
                </a:cxn>
                <a:cxn ang="16200000">
                  <a:pos x="wd2" y="hd2"/>
                </a:cxn>
              </a:cxnLst>
              <a:rect l="0" t="0" r="r" b="b"/>
              <a:pathLst>
                <a:path w="21566" h="21582" extrusionOk="0">
                  <a:moveTo>
                    <a:pt x="355" y="4489"/>
                  </a:moveTo>
                  <a:cubicBezTo>
                    <a:pt x="379" y="5048"/>
                    <a:pt x="403" y="5607"/>
                    <a:pt x="439" y="6229"/>
                  </a:cubicBezTo>
                  <a:cubicBezTo>
                    <a:pt x="475" y="6851"/>
                    <a:pt x="523" y="7537"/>
                    <a:pt x="564" y="8159"/>
                  </a:cubicBezTo>
                  <a:cubicBezTo>
                    <a:pt x="606" y="8781"/>
                    <a:pt x="642" y="9340"/>
                    <a:pt x="678" y="9917"/>
                  </a:cubicBezTo>
                  <a:cubicBezTo>
                    <a:pt x="714" y="10493"/>
                    <a:pt x="750" y="11088"/>
                    <a:pt x="774" y="11683"/>
                  </a:cubicBezTo>
                  <a:cubicBezTo>
                    <a:pt x="798" y="12278"/>
                    <a:pt x="810" y="12873"/>
                    <a:pt x="828" y="13459"/>
                  </a:cubicBezTo>
                  <a:cubicBezTo>
                    <a:pt x="846" y="14045"/>
                    <a:pt x="870" y="14622"/>
                    <a:pt x="887" y="15235"/>
                  </a:cubicBezTo>
                  <a:cubicBezTo>
                    <a:pt x="905" y="15848"/>
                    <a:pt x="917" y="16497"/>
                    <a:pt x="929" y="17147"/>
                  </a:cubicBezTo>
                  <a:cubicBezTo>
                    <a:pt x="941" y="17796"/>
                    <a:pt x="953" y="18445"/>
                    <a:pt x="971" y="19040"/>
                  </a:cubicBezTo>
                  <a:cubicBezTo>
                    <a:pt x="989" y="19635"/>
                    <a:pt x="1013" y="20176"/>
                    <a:pt x="1049" y="20554"/>
                  </a:cubicBezTo>
                  <a:cubicBezTo>
                    <a:pt x="1085" y="20933"/>
                    <a:pt x="1133" y="21149"/>
                    <a:pt x="1193" y="21303"/>
                  </a:cubicBezTo>
                  <a:cubicBezTo>
                    <a:pt x="1252" y="21456"/>
                    <a:pt x="1324" y="21546"/>
                    <a:pt x="1426" y="21573"/>
                  </a:cubicBezTo>
                  <a:cubicBezTo>
                    <a:pt x="1528" y="21600"/>
                    <a:pt x="1659" y="21564"/>
                    <a:pt x="1887" y="21483"/>
                  </a:cubicBezTo>
                  <a:cubicBezTo>
                    <a:pt x="2114" y="21402"/>
                    <a:pt x="2437" y="21275"/>
                    <a:pt x="2808" y="21140"/>
                  </a:cubicBezTo>
                  <a:cubicBezTo>
                    <a:pt x="3179" y="21005"/>
                    <a:pt x="3598" y="20861"/>
                    <a:pt x="4059" y="20753"/>
                  </a:cubicBezTo>
                  <a:cubicBezTo>
                    <a:pt x="4519" y="20644"/>
                    <a:pt x="5022" y="20572"/>
                    <a:pt x="5459" y="20518"/>
                  </a:cubicBezTo>
                  <a:cubicBezTo>
                    <a:pt x="5896" y="20464"/>
                    <a:pt x="6267" y="20428"/>
                    <a:pt x="6655" y="20392"/>
                  </a:cubicBezTo>
                  <a:cubicBezTo>
                    <a:pt x="7044" y="20356"/>
                    <a:pt x="7451" y="20320"/>
                    <a:pt x="7864" y="20284"/>
                  </a:cubicBezTo>
                  <a:cubicBezTo>
                    <a:pt x="8277" y="20248"/>
                    <a:pt x="8696" y="20212"/>
                    <a:pt x="9151" y="20185"/>
                  </a:cubicBezTo>
                  <a:cubicBezTo>
                    <a:pt x="9605" y="20158"/>
                    <a:pt x="10096" y="20140"/>
                    <a:pt x="10599" y="20131"/>
                  </a:cubicBezTo>
                  <a:cubicBezTo>
                    <a:pt x="11101" y="20122"/>
                    <a:pt x="11616" y="20122"/>
                    <a:pt x="12094" y="20113"/>
                  </a:cubicBezTo>
                  <a:cubicBezTo>
                    <a:pt x="12573" y="20104"/>
                    <a:pt x="13016" y="20085"/>
                    <a:pt x="13465" y="20067"/>
                  </a:cubicBezTo>
                  <a:cubicBezTo>
                    <a:pt x="13913" y="20049"/>
                    <a:pt x="14368" y="20031"/>
                    <a:pt x="14823" y="20013"/>
                  </a:cubicBezTo>
                  <a:cubicBezTo>
                    <a:pt x="15278" y="19995"/>
                    <a:pt x="15732" y="19977"/>
                    <a:pt x="16169" y="19950"/>
                  </a:cubicBezTo>
                  <a:cubicBezTo>
                    <a:pt x="16606" y="19923"/>
                    <a:pt x="17025" y="19887"/>
                    <a:pt x="17426" y="19860"/>
                  </a:cubicBezTo>
                  <a:cubicBezTo>
                    <a:pt x="17826" y="19833"/>
                    <a:pt x="18209" y="19815"/>
                    <a:pt x="18640" y="19797"/>
                  </a:cubicBezTo>
                  <a:cubicBezTo>
                    <a:pt x="19071" y="19779"/>
                    <a:pt x="19550" y="19761"/>
                    <a:pt x="19951" y="19725"/>
                  </a:cubicBezTo>
                  <a:cubicBezTo>
                    <a:pt x="20351" y="19689"/>
                    <a:pt x="20675" y="19635"/>
                    <a:pt x="20926" y="19545"/>
                  </a:cubicBezTo>
                  <a:cubicBezTo>
                    <a:pt x="21177" y="19454"/>
                    <a:pt x="21357" y="19328"/>
                    <a:pt x="21458" y="19130"/>
                  </a:cubicBezTo>
                  <a:cubicBezTo>
                    <a:pt x="21560" y="18932"/>
                    <a:pt x="21584" y="18661"/>
                    <a:pt x="21554" y="18237"/>
                  </a:cubicBezTo>
                  <a:cubicBezTo>
                    <a:pt x="21524" y="17814"/>
                    <a:pt x="21440" y="17237"/>
                    <a:pt x="21345" y="16642"/>
                  </a:cubicBezTo>
                  <a:cubicBezTo>
                    <a:pt x="21249" y="16047"/>
                    <a:pt x="21141" y="15434"/>
                    <a:pt x="21028" y="14785"/>
                  </a:cubicBezTo>
                  <a:cubicBezTo>
                    <a:pt x="20914" y="14136"/>
                    <a:pt x="20794" y="13450"/>
                    <a:pt x="20692" y="12765"/>
                  </a:cubicBezTo>
                  <a:cubicBezTo>
                    <a:pt x="20591" y="12080"/>
                    <a:pt x="20507" y="11395"/>
                    <a:pt x="20429" y="10728"/>
                  </a:cubicBezTo>
                  <a:cubicBezTo>
                    <a:pt x="20351" y="10061"/>
                    <a:pt x="20280" y="9412"/>
                    <a:pt x="20214" y="8799"/>
                  </a:cubicBezTo>
                  <a:cubicBezTo>
                    <a:pt x="20148" y="8186"/>
                    <a:pt x="20088" y="7609"/>
                    <a:pt x="20034" y="7023"/>
                  </a:cubicBezTo>
                  <a:cubicBezTo>
                    <a:pt x="19980" y="6437"/>
                    <a:pt x="19933" y="5842"/>
                    <a:pt x="19891" y="5283"/>
                  </a:cubicBezTo>
                  <a:cubicBezTo>
                    <a:pt x="19849" y="4724"/>
                    <a:pt x="19813" y="4201"/>
                    <a:pt x="19777" y="3696"/>
                  </a:cubicBezTo>
                  <a:cubicBezTo>
                    <a:pt x="19741" y="3191"/>
                    <a:pt x="19705" y="2705"/>
                    <a:pt x="19663" y="2218"/>
                  </a:cubicBezTo>
                  <a:cubicBezTo>
                    <a:pt x="19621" y="1731"/>
                    <a:pt x="19574" y="1244"/>
                    <a:pt x="19526" y="911"/>
                  </a:cubicBezTo>
                  <a:cubicBezTo>
                    <a:pt x="19478" y="577"/>
                    <a:pt x="19430" y="397"/>
                    <a:pt x="19346" y="270"/>
                  </a:cubicBezTo>
                  <a:cubicBezTo>
                    <a:pt x="19262" y="144"/>
                    <a:pt x="19143" y="72"/>
                    <a:pt x="18850" y="36"/>
                  </a:cubicBezTo>
                  <a:cubicBezTo>
                    <a:pt x="18556" y="0"/>
                    <a:pt x="18090" y="0"/>
                    <a:pt x="17593" y="0"/>
                  </a:cubicBezTo>
                  <a:cubicBezTo>
                    <a:pt x="17096" y="0"/>
                    <a:pt x="16570" y="0"/>
                    <a:pt x="16067" y="0"/>
                  </a:cubicBezTo>
                  <a:cubicBezTo>
                    <a:pt x="15565" y="0"/>
                    <a:pt x="15086" y="0"/>
                    <a:pt x="14607" y="18"/>
                  </a:cubicBezTo>
                  <a:cubicBezTo>
                    <a:pt x="14129" y="36"/>
                    <a:pt x="13650" y="72"/>
                    <a:pt x="13189" y="108"/>
                  </a:cubicBezTo>
                  <a:cubicBezTo>
                    <a:pt x="12729" y="144"/>
                    <a:pt x="12286" y="180"/>
                    <a:pt x="11849" y="216"/>
                  </a:cubicBezTo>
                  <a:cubicBezTo>
                    <a:pt x="11412" y="252"/>
                    <a:pt x="10981" y="288"/>
                    <a:pt x="10527" y="316"/>
                  </a:cubicBezTo>
                  <a:cubicBezTo>
                    <a:pt x="10072" y="343"/>
                    <a:pt x="9593" y="361"/>
                    <a:pt x="9127" y="388"/>
                  </a:cubicBezTo>
                  <a:cubicBezTo>
                    <a:pt x="8660" y="415"/>
                    <a:pt x="8205" y="451"/>
                    <a:pt x="7792" y="487"/>
                  </a:cubicBezTo>
                  <a:cubicBezTo>
                    <a:pt x="7379" y="523"/>
                    <a:pt x="7008" y="559"/>
                    <a:pt x="6655" y="586"/>
                  </a:cubicBezTo>
                  <a:cubicBezTo>
                    <a:pt x="6302" y="613"/>
                    <a:pt x="5967" y="631"/>
                    <a:pt x="5584" y="649"/>
                  </a:cubicBezTo>
                  <a:cubicBezTo>
                    <a:pt x="5202" y="667"/>
                    <a:pt x="4771" y="685"/>
                    <a:pt x="4340" y="712"/>
                  </a:cubicBezTo>
                  <a:cubicBezTo>
                    <a:pt x="3909" y="739"/>
                    <a:pt x="3478" y="775"/>
                    <a:pt x="3083" y="811"/>
                  </a:cubicBezTo>
                  <a:cubicBezTo>
                    <a:pt x="2688" y="847"/>
                    <a:pt x="2329" y="883"/>
                    <a:pt x="1982" y="947"/>
                  </a:cubicBezTo>
                  <a:cubicBezTo>
                    <a:pt x="1635" y="1010"/>
                    <a:pt x="1300" y="1100"/>
                    <a:pt x="1007" y="1172"/>
                  </a:cubicBezTo>
                  <a:cubicBezTo>
                    <a:pt x="714" y="1244"/>
                    <a:pt x="463" y="1298"/>
                    <a:pt x="295" y="1352"/>
                  </a:cubicBezTo>
                  <a:cubicBezTo>
                    <a:pt x="128" y="1406"/>
                    <a:pt x="44" y="1460"/>
                    <a:pt x="14" y="1533"/>
                  </a:cubicBezTo>
                  <a:cubicBezTo>
                    <a:pt x="-16" y="1605"/>
                    <a:pt x="8" y="1695"/>
                    <a:pt x="38" y="1965"/>
                  </a:cubicBezTo>
                  <a:cubicBezTo>
                    <a:pt x="68" y="2236"/>
                    <a:pt x="104" y="2686"/>
                    <a:pt x="146" y="3155"/>
                  </a:cubicBezTo>
                  <a:cubicBezTo>
                    <a:pt x="187" y="3624"/>
                    <a:pt x="235" y="4111"/>
                    <a:pt x="295" y="4498"/>
                  </a:cubicBezTo>
                  <a:cubicBezTo>
                    <a:pt x="355" y="4886"/>
                    <a:pt x="427" y="5175"/>
                    <a:pt x="511" y="5373"/>
                  </a:cubicBezTo>
                  <a:cubicBezTo>
                    <a:pt x="594" y="5571"/>
                    <a:pt x="690" y="5679"/>
                    <a:pt x="786" y="5788"/>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65" name="Line"/>
            <p:cNvSpPr/>
            <p:nvPr/>
          </p:nvSpPr>
          <p:spPr>
            <a:xfrm>
              <a:off x="-21926" y="-815099"/>
              <a:ext cx="3594031" cy="2422892"/>
            </a:xfrm>
            <a:custGeom>
              <a:avLst/>
              <a:gdLst/>
              <a:ahLst/>
              <a:cxnLst>
                <a:cxn ang="0">
                  <a:pos x="wd2" y="hd2"/>
                </a:cxn>
                <a:cxn ang="5400000">
                  <a:pos x="wd2" y="hd2"/>
                </a:cxn>
                <a:cxn ang="10800000">
                  <a:pos x="wd2" y="hd2"/>
                </a:cxn>
                <a:cxn ang="16200000">
                  <a:pos x="wd2" y="hd2"/>
                </a:cxn>
              </a:cxnLst>
              <a:rect l="0" t="0" r="r" b="b"/>
              <a:pathLst>
                <a:path w="21570" h="21595" extrusionOk="0">
                  <a:moveTo>
                    <a:pt x="1016" y="2087"/>
                  </a:moveTo>
                  <a:cubicBezTo>
                    <a:pt x="1052" y="1965"/>
                    <a:pt x="1087" y="1843"/>
                    <a:pt x="1081" y="1834"/>
                  </a:cubicBezTo>
                  <a:cubicBezTo>
                    <a:pt x="1075" y="1826"/>
                    <a:pt x="1028" y="1930"/>
                    <a:pt x="911" y="2200"/>
                  </a:cubicBezTo>
                  <a:cubicBezTo>
                    <a:pt x="793" y="2471"/>
                    <a:pt x="605" y="2906"/>
                    <a:pt x="453" y="3246"/>
                  </a:cubicBezTo>
                  <a:cubicBezTo>
                    <a:pt x="300" y="3586"/>
                    <a:pt x="183" y="3830"/>
                    <a:pt x="107" y="3996"/>
                  </a:cubicBezTo>
                  <a:cubicBezTo>
                    <a:pt x="30" y="4162"/>
                    <a:pt x="-5" y="4249"/>
                    <a:pt x="1" y="4231"/>
                  </a:cubicBezTo>
                  <a:cubicBezTo>
                    <a:pt x="7" y="4214"/>
                    <a:pt x="54" y="4092"/>
                    <a:pt x="189" y="3743"/>
                  </a:cubicBezTo>
                  <a:cubicBezTo>
                    <a:pt x="324" y="3395"/>
                    <a:pt x="547" y="2819"/>
                    <a:pt x="705" y="2401"/>
                  </a:cubicBezTo>
                  <a:cubicBezTo>
                    <a:pt x="864" y="1982"/>
                    <a:pt x="958" y="1721"/>
                    <a:pt x="1028" y="1547"/>
                  </a:cubicBezTo>
                  <a:cubicBezTo>
                    <a:pt x="1098" y="1372"/>
                    <a:pt x="1145" y="1285"/>
                    <a:pt x="1198" y="1241"/>
                  </a:cubicBezTo>
                  <a:cubicBezTo>
                    <a:pt x="1251" y="1198"/>
                    <a:pt x="1310" y="1198"/>
                    <a:pt x="1480" y="1233"/>
                  </a:cubicBezTo>
                  <a:cubicBezTo>
                    <a:pt x="1650" y="1268"/>
                    <a:pt x="1932" y="1337"/>
                    <a:pt x="2284" y="1364"/>
                  </a:cubicBezTo>
                  <a:cubicBezTo>
                    <a:pt x="2636" y="1390"/>
                    <a:pt x="3059" y="1372"/>
                    <a:pt x="3505" y="1355"/>
                  </a:cubicBezTo>
                  <a:cubicBezTo>
                    <a:pt x="3951" y="1337"/>
                    <a:pt x="4421" y="1320"/>
                    <a:pt x="4884" y="1311"/>
                  </a:cubicBezTo>
                  <a:cubicBezTo>
                    <a:pt x="5348" y="1303"/>
                    <a:pt x="5806" y="1303"/>
                    <a:pt x="6287" y="1294"/>
                  </a:cubicBezTo>
                  <a:cubicBezTo>
                    <a:pt x="6768" y="1285"/>
                    <a:pt x="7273" y="1268"/>
                    <a:pt x="7743" y="1241"/>
                  </a:cubicBezTo>
                  <a:cubicBezTo>
                    <a:pt x="8212" y="1215"/>
                    <a:pt x="8647" y="1180"/>
                    <a:pt x="9075" y="1146"/>
                  </a:cubicBezTo>
                  <a:cubicBezTo>
                    <a:pt x="9504" y="1111"/>
                    <a:pt x="9926" y="1076"/>
                    <a:pt x="10361" y="1041"/>
                  </a:cubicBezTo>
                  <a:cubicBezTo>
                    <a:pt x="10795" y="1006"/>
                    <a:pt x="11241" y="971"/>
                    <a:pt x="11699" y="928"/>
                  </a:cubicBezTo>
                  <a:cubicBezTo>
                    <a:pt x="12157" y="884"/>
                    <a:pt x="12626" y="832"/>
                    <a:pt x="13072" y="788"/>
                  </a:cubicBezTo>
                  <a:cubicBezTo>
                    <a:pt x="13518" y="745"/>
                    <a:pt x="13941" y="710"/>
                    <a:pt x="14399" y="657"/>
                  </a:cubicBezTo>
                  <a:cubicBezTo>
                    <a:pt x="14857" y="605"/>
                    <a:pt x="15350" y="535"/>
                    <a:pt x="15808" y="474"/>
                  </a:cubicBezTo>
                  <a:cubicBezTo>
                    <a:pt x="16265" y="413"/>
                    <a:pt x="16688" y="361"/>
                    <a:pt x="17087" y="318"/>
                  </a:cubicBezTo>
                  <a:cubicBezTo>
                    <a:pt x="17486" y="274"/>
                    <a:pt x="17862" y="239"/>
                    <a:pt x="18220" y="195"/>
                  </a:cubicBezTo>
                  <a:cubicBezTo>
                    <a:pt x="18578" y="152"/>
                    <a:pt x="18918" y="100"/>
                    <a:pt x="19118" y="65"/>
                  </a:cubicBezTo>
                  <a:cubicBezTo>
                    <a:pt x="19318" y="30"/>
                    <a:pt x="19376" y="12"/>
                    <a:pt x="19447" y="4"/>
                  </a:cubicBezTo>
                  <a:cubicBezTo>
                    <a:pt x="19517" y="-5"/>
                    <a:pt x="19599" y="-5"/>
                    <a:pt x="19605" y="65"/>
                  </a:cubicBezTo>
                  <a:cubicBezTo>
                    <a:pt x="19611" y="134"/>
                    <a:pt x="19541" y="274"/>
                    <a:pt x="19388" y="623"/>
                  </a:cubicBezTo>
                  <a:cubicBezTo>
                    <a:pt x="19235" y="971"/>
                    <a:pt x="19001" y="1529"/>
                    <a:pt x="18866" y="1852"/>
                  </a:cubicBezTo>
                  <a:cubicBezTo>
                    <a:pt x="18731" y="2174"/>
                    <a:pt x="18695" y="2261"/>
                    <a:pt x="18654" y="2349"/>
                  </a:cubicBezTo>
                  <a:cubicBezTo>
                    <a:pt x="18613" y="2436"/>
                    <a:pt x="18566" y="2523"/>
                    <a:pt x="18566" y="2523"/>
                  </a:cubicBezTo>
                  <a:cubicBezTo>
                    <a:pt x="18566" y="2523"/>
                    <a:pt x="18613" y="2436"/>
                    <a:pt x="18754" y="2148"/>
                  </a:cubicBezTo>
                  <a:cubicBezTo>
                    <a:pt x="18895" y="1860"/>
                    <a:pt x="19130" y="1372"/>
                    <a:pt x="19282" y="1041"/>
                  </a:cubicBezTo>
                  <a:cubicBezTo>
                    <a:pt x="19435" y="710"/>
                    <a:pt x="19505" y="535"/>
                    <a:pt x="19558" y="413"/>
                  </a:cubicBezTo>
                  <a:cubicBezTo>
                    <a:pt x="19611" y="291"/>
                    <a:pt x="19646" y="222"/>
                    <a:pt x="19676" y="239"/>
                  </a:cubicBezTo>
                  <a:cubicBezTo>
                    <a:pt x="19705" y="257"/>
                    <a:pt x="19728" y="361"/>
                    <a:pt x="19758" y="657"/>
                  </a:cubicBezTo>
                  <a:cubicBezTo>
                    <a:pt x="19787" y="954"/>
                    <a:pt x="19822" y="1442"/>
                    <a:pt x="19863" y="2009"/>
                  </a:cubicBezTo>
                  <a:cubicBezTo>
                    <a:pt x="19905" y="2575"/>
                    <a:pt x="19952" y="3220"/>
                    <a:pt x="20004" y="3848"/>
                  </a:cubicBezTo>
                  <a:cubicBezTo>
                    <a:pt x="20057" y="4475"/>
                    <a:pt x="20116" y="5086"/>
                    <a:pt x="20163" y="5687"/>
                  </a:cubicBezTo>
                  <a:cubicBezTo>
                    <a:pt x="20210" y="6288"/>
                    <a:pt x="20245" y="6881"/>
                    <a:pt x="20286" y="7500"/>
                  </a:cubicBezTo>
                  <a:cubicBezTo>
                    <a:pt x="20327" y="8119"/>
                    <a:pt x="20374" y="8764"/>
                    <a:pt x="20421" y="9418"/>
                  </a:cubicBezTo>
                  <a:cubicBezTo>
                    <a:pt x="20468" y="10072"/>
                    <a:pt x="20515" y="10734"/>
                    <a:pt x="20574" y="11370"/>
                  </a:cubicBezTo>
                  <a:cubicBezTo>
                    <a:pt x="20632" y="12007"/>
                    <a:pt x="20703" y="12617"/>
                    <a:pt x="20785" y="13218"/>
                  </a:cubicBezTo>
                  <a:cubicBezTo>
                    <a:pt x="20867" y="13820"/>
                    <a:pt x="20961" y="14412"/>
                    <a:pt x="21049" y="14935"/>
                  </a:cubicBezTo>
                  <a:cubicBezTo>
                    <a:pt x="21137" y="15458"/>
                    <a:pt x="21219" y="15912"/>
                    <a:pt x="21302" y="16470"/>
                  </a:cubicBezTo>
                  <a:cubicBezTo>
                    <a:pt x="21384" y="17027"/>
                    <a:pt x="21466" y="17690"/>
                    <a:pt x="21519" y="18169"/>
                  </a:cubicBezTo>
                  <a:cubicBezTo>
                    <a:pt x="21572" y="18649"/>
                    <a:pt x="21595" y="18945"/>
                    <a:pt x="21536" y="19241"/>
                  </a:cubicBezTo>
                  <a:cubicBezTo>
                    <a:pt x="21478" y="19538"/>
                    <a:pt x="21337" y="19834"/>
                    <a:pt x="21108" y="20226"/>
                  </a:cubicBezTo>
                  <a:cubicBezTo>
                    <a:pt x="20879" y="20619"/>
                    <a:pt x="20562" y="21107"/>
                    <a:pt x="20245" y="21595"/>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66" name="Line"/>
            <p:cNvSpPr/>
            <p:nvPr/>
          </p:nvSpPr>
          <p:spPr>
            <a:xfrm>
              <a:off x="1139037" y="-2670921"/>
              <a:ext cx="117358" cy="2013721"/>
            </a:xfrm>
            <a:custGeom>
              <a:avLst/>
              <a:gdLst/>
              <a:ahLst/>
              <a:cxnLst>
                <a:cxn ang="0">
                  <a:pos x="wd2" y="hd2"/>
                </a:cxn>
                <a:cxn ang="5400000">
                  <a:pos x="wd2" y="hd2"/>
                </a:cxn>
                <a:cxn ang="10800000">
                  <a:pos x="wd2" y="hd2"/>
                </a:cxn>
                <a:cxn ang="16200000">
                  <a:pos x="wd2" y="hd2"/>
                </a:cxn>
              </a:cxnLst>
              <a:rect l="0" t="0" r="r" b="b"/>
              <a:pathLst>
                <a:path w="21600" h="21590" extrusionOk="0">
                  <a:moveTo>
                    <a:pt x="0" y="514"/>
                  </a:moveTo>
                  <a:cubicBezTo>
                    <a:pt x="360" y="409"/>
                    <a:pt x="720" y="305"/>
                    <a:pt x="1620" y="200"/>
                  </a:cubicBezTo>
                  <a:cubicBezTo>
                    <a:pt x="2520" y="95"/>
                    <a:pt x="3960" y="-10"/>
                    <a:pt x="4860" y="0"/>
                  </a:cubicBezTo>
                  <a:cubicBezTo>
                    <a:pt x="5760" y="11"/>
                    <a:pt x="6120" y="137"/>
                    <a:pt x="6660" y="493"/>
                  </a:cubicBezTo>
                  <a:cubicBezTo>
                    <a:pt x="7200" y="850"/>
                    <a:pt x="7920" y="1437"/>
                    <a:pt x="8640" y="2098"/>
                  </a:cubicBezTo>
                  <a:cubicBezTo>
                    <a:pt x="9360" y="2758"/>
                    <a:pt x="10080" y="3492"/>
                    <a:pt x="10620" y="4258"/>
                  </a:cubicBezTo>
                  <a:cubicBezTo>
                    <a:pt x="11160" y="5023"/>
                    <a:pt x="11520" y="5820"/>
                    <a:pt x="11880" y="6606"/>
                  </a:cubicBezTo>
                  <a:cubicBezTo>
                    <a:pt x="12240" y="7393"/>
                    <a:pt x="12600" y="8169"/>
                    <a:pt x="12960" y="8976"/>
                  </a:cubicBezTo>
                  <a:cubicBezTo>
                    <a:pt x="13320" y="9783"/>
                    <a:pt x="13680" y="10622"/>
                    <a:pt x="14040" y="11451"/>
                  </a:cubicBezTo>
                  <a:cubicBezTo>
                    <a:pt x="14400" y="12279"/>
                    <a:pt x="14760" y="13097"/>
                    <a:pt x="14940" y="13925"/>
                  </a:cubicBezTo>
                  <a:cubicBezTo>
                    <a:pt x="15120" y="14753"/>
                    <a:pt x="15120" y="15592"/>
                    <a:pt x="15120" y="16442"/>
                  </a:cubicBezTo>
                  <a:cubicBezTo>
                    <a:pt x="15120" y="17291"/>
                    <a:pt x="15120" y="18151"/>
                    <a:pt x="15300" y="18864"/>
                  </a:cubicBezTo>
                  <a:cubicBezTo>
                    <a:pt x="15480" y="19577"/>
                    <a:pt x="15840" y="20143"/>
                    <a:pt x="16200" y="20531"/>
                  </a:cubicBezTo>
                  <a:cubicBezTo>
                    <a:pt x="16560" y="20919"/>
                    <a:pt x="16920" y="21129"/>
                    <a:pt x="17820" y="21275"/>
                  </a:cubicBezTo>
                  <a:cubicBezTo>
                    <a:pt x="18720" y="21422"/>
                    <a:pt x="20160" y="21506"/>
                    <a:pt x="21600" y="21590"/>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67" name="Line"/>
            <p:cNvSpPr/>
            <p:nvPr/>
          </p:nvSpPr>
          <p:spPr>
            <a:xfrm>
              <a:off x="1180112" y="-2732465"/>
              <a:ext cx="3652063" cy="2776735"/>
            </a:xfrm>
            <a:custGeom>
              <a:avLst/>
              <a:gdLst/>
              <a:ahLst/>
              <a:cxnLst>
                <a:cxn ang="0">
                  <a:pos x="wd2" y="hd2"/>
                </a:cxn>
                <a:cxn ang="5400000">
                  <a:pos x="wd2" y="hd2"/>
                </a:cxn>
                <a:cxn ang="10800000">
                  <a:pos x="wd2" y="hd2"/>
                </a:cxn>
                <a:cxn ang="16200000">
                  <a:pos x="wd2" y="hd2"/>
                </a:cxn>
              </a:cxnLst>
              <a:rect l="0" t="0" r="r" b="b"/>
              <a:pathLst>
                <a:path w="21590" h="21594" extrusionOk="0">
                  <a:moveTo>
                    <a:pt x="0" y="624"/>
                  </a:moveTo>
                  <a:cubicBezTo>
                    <a:pt x="254" y="578"/>
                    <a:pt x="509" y="532"/>
                    <a:pt x="833" y="517"/>
                  </a:cubicBezTo>
                  <a:cubicBezTo>
                    <a:pt x="1156" y="502"/>
                    <a:pt x="1549" y="517"/>
                    <a:pt x="1948" y="548"/>
                  </a:cubicBezTo>
                  <a:cubicBezTo>
                    <a:pt x="2347" y="578"/>
                    <a:pt x="2752" y="624"/>
                    <a:pt x="3157" y="662"/>
                  </a:cubicBezTo>
                  <a:cubicBezTo>
                    <a:pt x="3561" y="700"/>
                    <a:pt x="3966" y="730"/>
                    <a:pt x="4394" y="761"/>
                  </a:cubicBezTo>
                  <a:cubicBezTo>
                    <a:pt x="4822" y="791"/>
                    <a:pt x="5273" y="821"/>
                    <a:pt x="5741" y="844"/>
                  </a:cubicBezTo>
                  <a:cubicBezTo>
                    <a:pt x="6209" y="867"/>
                    <a:pt x="6695" y="882"/>
                    <a:pt x="7152" y="890"/>
                  </a:cubicBezTo>
                  <a:cubicBezTo>
                    <a:pt x="7609" y="897"/>
                    <a:pt x="8036" y="897"/>
                    <a:pt x="8458" y="897"/>
                  </a:cubicBezTo>
                  <a:cubicBezTo>
                    <a:pt x="8881" y="897"/>
                    <a:pt x="9297" y="897"/>
                    <a:pt x="9713" y="882"/>
                  </a:cubicBezTo>
                  <a:cubicBezTo>
                    <a:pt x="10129" y="867"/>
                    <a:pt x="10546" y="837"/>
                    <a:pt x="10968" y="806"/>
                  </a:cubicBezTo>
                  <a:cubicBezTo>
                    <a:pt x="11390" y="776"/>
                    <a:pt x="11818" y="745"/>
                    <a:pt x="12228" y="715"/>
                  </a:cubicBezTo>
                  <a:cubicBezTo>
                    <a:pt x="12639" y="685"/>
                    <a:pt x="13032" y="654"/>
                    <a:pt x="13465" y="624"/>
                  </a:cubicBezTo>
                  <a:cubicBezTo>
                    <a:pt x="13899" y="593"/>
                    <a:pt x="14373" y="563"/>
                    <a:pt x="14830" y="525"/>
                  </a:cubicBezTo>
                  <a:cubicBezTo>
                    <a:pt x="15287" y="487"/>
                    <a:pt x="15726" y="441"/>
                    <a:pt x="16154" y="395"/>
                  </a:cubicBezTo>
                  <a:cubicBezTo>
                    <a:pt x="16582" y="350"/>
                    <a:pt x="16998" y="304"/>
                    <a:pt x="17403" y="266"/>
                  </a:cubicBezTo>
                  <a:cubicBezTo>
                    <a:pt x="17807" y="228"/>
                    <a:pt x="18200" y="198"/>
                    <a:pt x="18605" y="175"/>
                  </a:cubicBezTo>
                  <a:cubicBezTo>
                    <a:pt x="19010" y="152"/>
                    <a:pt x="19426" y="137"/>
                    <a:pt x="19831" y="114"/>
                  </a:cubicBezTo>
                  <a:cubicBezTo>
                    <a:pt x="20236" y="91"/>
                    <a:pt x="20629" y="61"/>
                    <a:pt x="20895" y="38"/>
                  </a:cubicBezTo>
                  <a:cubicBezTo>
                    <a:pt x="21161" y="15"/>
                    <a:pt x="21299" y="0"/>
                    <a:pt x="21403" y="0"/>
                  </a:cubicBezTo>
                  <a:cubicBezTo>
                    <a:pt x="21507" y="0"/>
                    <a:pt x="21577" y="15"/>
                    <a:pt x="21588" y="61"/>
                  </a:cubicBezTo>
                  <a:cubicBezTo>
                    <a:pt x="21600" y="106"/>
                    <a:pt x="21554" y="183"/>
                    <a:pt x="21484" y="456"/>
                  </a:cubicBezTo>
                  <a:cubicBezTo>
                    <a:pt x="21415" y="730"/>
                    <a:pt x="21322" y="1202"/>
                    <a:pt x="21259" y="1726"/>
                  </a:cubicBezTo>
                  <a:cubicBezTo>
                    <a:pt x="21195" y="2251"/>
                    <a:pt x="21161" y="2829"/>
                    <a:pt x="21132" y="3346"/>
                  </a:cubicBezTo>
                  <a:cubicBezTo>
                    <a:pt x="21103" y="3864"/>
                    <a:pt x="21080" y="4320"/>
                    <a:pt x="21057" y="4799"/>
                  </a:cubicBezTo>
                  <a:cubicBezTo>
                    <a:pt x="21033" y="5278"/>
                    <a:pt x="21010" y="5780"/>
                    <a:pt x="20987" y="6282"/>
                  </a:cubicBezTo>
                  <a:cubicBezTo>
                    <a:pt x="20964" y="6784"/>
                    <a:pt x="20941" y="7286"/>
                    <a:pt x="20924" y="7811"/>
                  </a:cubicBezTo>
                  <a:cubicBezTo>
                    <a:pt x="20906" y="8336"/>
                    <a:pt x="20895" y="8883"/>
                    <a:pt x="20877" y="9446"/>
                  </a:cubicBezTo>
                  <a:cubicBezTo>
                    <a:pt x="20860" y="10009"/>
                    <a:pt x="20837" y="10587"/>
                    <a:pt x="20819" y="11173"/>
                  </a:cubicBezTo>
                  <a:cubicBezTo>
                    <a:pt x="20802" y="11758"/>
                    <a:pt x="20791" y="12352"/>
                    <a:pt x="20785" y="12968"/>
                  </a:cubicBezTo>
                  <a:cubicBezTo>
                    <a:pt x="20779" y="13584"/>
                    <a:pt x="20779" y="14223"/>
                    <a:pt x="20779" y="14877"/>
                  </a:cubicBezTo>
                  <a:cubicBezTo>
                    <a:pt x="20779" y="15531"/>
                    <a:pt x="20779" y="16200"/>
                    <a:pt x="20773" y="16786"/>
                  </a:cubicBezTo>
                  <a:cubicBezTo>
                    <a:pt x="20767" y="17371"/>
                    <a:pt x="20756" y="17873"/>
                    <a:pt x="20750" y="18428"/>
                  </a:cubicBezTo>
                  <a:cubicBezTo>
                    <a:pt x="20744" y="18984"/>
                    <a:pt x="20744" y="19592"/>
                    <a:pt x="20750" y="19934"/>
                  </a:cubicBezTo>
                  <a:cubicBezTo>
                    <a:pt x="20756" y="20277"/>
                    <a:pt x="20767" y="20353"/>
                    <a:pt x="20779" y="20467"/>
                  </a:cubicBezTo>
                  <a:cubicBezTo>
                    <a:pt x="20791" y="20581"/>
                    <a:pt x="20802" y="20733"/>
                    <a:pt x="20779" y="20809"/>
                  </a:cubicBezTo>
                  <a:cubicBezTo>
                    <a:pt x="20756" y="20885"/>
                    <a:pt x="20698" y="20885"/>
                    <a:pt x="20455" y="20893"/>
                  </a:cubicBezTo>
                  <a:cubicBezTo>
                    <a:pt x="20212" y="20900"/>
                    <a:pt x="19785" y="20915"/>
                    <a:pt x="19363" y="20946"/>
                  </a:cubicBezTo>
                  <a:cubicBezTo>
                    <a:pt x="18940" y="20976"/>
                    <a:pt x="18524" y="21022"/>
                    <a:pt x="18125" y="21060"/>
                  </a:cubicBezTo>
                  <a:cubicBezTo>
                    <a:pt x="17726" y="21098"/>
                    <a:pt x="17345" y="21128"/>
                    <a:pt x="16928" y="21159"/>
                  </a:cubicBezTo>
                  <a:cubicBezTo>
                    <a:pt x="16512" y="21189"/>
                    <a:pt x="16061" y="21220"/>
                    <a:pt x="15645" y="21243"/>
                  </a:cubicBezTo>
                  <a:cubicBezTo>
                    <a:pt x="15229" y="21265"/>
                    <a:pt x="14847" y="21281"/>
                    <a:pt x="14460" y="21319"/>
                  </a:cubicBezTo>
                  <a:cubicBezTo>
                    <a:pt x="14072" y="21357"/>
                    <a:pt x="13679" y="21417"/>
                    <a:pt x="13448" y="21455"/>
                  </a:cubicBezTo>
                  <a:cubicBezTo>
                    <a:pt x="13217" y="21494"/>
                    <a:pt x="13147" y="21509"/>
                    <a:pt x="13084" y="21532"/>
                  </a:cubicBezTo>
                  <a:cubicBezTo>
                    <a:pt x="13020" y="21554"/>
                    <a:pt x="12962" y="21585"/>
                    <a:pt x="12968" y="21592"/>
                  </a:cubicBezTo>
                  <a:cubicBezTo>
                    <a:pt x="12974" y="21600"/>
                    <a:pt x="13043" y="21585"/>
                    <a:pt x="13113" y="21570"/>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68" name="Line"/>
            <p:cNvSpPr/>
            <p:nvPr/>
          </p:nvSpPr>
          <p:spPr>
            <a:xfrm>
              <a:off x="1164464" y="-2998475"/>
              <a:ext cx="3964957" cy="2975004"/>
            </a:xfrm>
            <a:custGeom>
              <a:avLst/>
              <a:gdLst/>
              <a:ahLst/>
              <a:cxnLst>
                <a:cxn ang="0">
                  <a:pos x="wd2" y="hd2"/>
                </a:cxn>
                <a:cxn ang="5400000">
                  <a:pos x="wd2" y="hd2"/>
                </a:cxn>
                <a:cxn ang="10800000">
                  <a:pos x="wd2" y="hd2"/>
                </a:cxn>
                <a:cxn ang="16200000">
                  <a:pos x="wd2" y="hd2"/>
                </a:cxn>
              </a:cxnLst>
              <a:rect l="0" t="0" r="r" b="b"/>
              <a:pathLst>
                <a:path w="21591" h="21600" extrusionOk="0">
                  <a:moveTo>
                    <a:pt x="149" y="2002"/>
                  </a:moveTo>
                  <a:cubicBezTo>
                    <a:pt x="75" y="2088"/>
                    <a:pt x="0" y="2173"/>
                    <a:pt x="0" y="2187"/>
                  </a:cubicBezTo>
                  <a:cubicBezTo>
                    <a:pt x="0" y="2201"/>
                    <a:pt x="75" y="2144"/>
                    <a:pt x="240" y="1953"/>
                  </a:cubicBezTo>
                  <a:cubicBezTo>
                    <a:pt x="405" y="1761"/>
                    <a:pt x="660" y="1434"/>
                    <a:pt x="847" y="1179"/>
                  </a:cubicBezTo>
                  <a:cubicBezTo>
                    <a:pt x="1033" y="923"/>
                    <a:pt x="1150" y="738"/>
                    <a:pt x="1283" y="646"/>
                  </a:cubicBezTo>
                  <a:cubicBezTo>
                    <a:pt x="1417" y="554"/>
                    <a:pt x="1566" y="554"/>
                    <a:pt x="1837" y="554"/>
                  </a:cubicBezTo>
                  <a:cubicBezTo>
                    <a:pt x="2109" y="554"/>
                    <a:pt x="2503" y="554"/>
                    <a:pt x="2881" y="533"/>
                  </a:cubicBezTo>
                  <a:cubicBezTo>
                    <a:pt x="3259" y="511"/>
                    <a:pt x="3621" y="469"/>
                    <a:pt x="4026" y="433"/>
                  </a:cubicBezTo>
                  <a:cubicBezTo>
                    <a:pt x="4431" y="398"/>
                    <a:pt x="4878" y="369"/>
                    <a:pt x="5278" y="341"/>
                  </a:cubicBezTo>
                  <a:cubicBezTo>
                    <a:pt x="5677" y="312"/>
                    <a:pt x="6028" y="284"/>
                    <a:pt x="6438" y="270"/>
                  </a:cubicBezTo>
                  <a:cubicBezTo>
                    <a:pt x="6849" y="256"/>
                    <a:pt x="7317" y="256"/>
                    <a:pt x="7780" y="256"/>
                  </a:cubicBezTo>
                  <a:cubicBezTo>
                    <a:pt x="8244" y="256"/>
                    <a:pt x="8702" y="256"/>
                    <a:pt x="9165" y="256"/>
                  </a:cubicBezTo>
                  <a:cubicBezTo>
                    <a:pt x="9628" y="256"/>
                    <a:pt x="10097" y="256"/>
                    <a:pt x="10523" y="256"/>
                  </a:cubicBezTo>
                  <a:cubicBezTo>
                    <a:pt x="10949" y="256"/>
                    <a:pt x="11333" y="256"/>
                    <a:pt x="11716" y="249"/>
                  </a:cubicBezTo>
                  <a:cubicBezTo>
                    <a:pt x="12099" y="241"/>
                    <a:pt x="12483" y="227"/>
                    <a:pt x="12893" y="206"/>
                  </a:cubicBezTo>
                  <a:cubicBezTo>
                    <a:pt x="13303" y="185"/>
                    <a:pt x="13740" y="156"/>
                    <a:pt x="14171" y="135"/>
                  </a:cubicBezTo>
                  <a:cubicBezTo>
                    <a:pt x="14602" y="114"/>
                    <a:pt x="15028" y="99"/>
                    <a:pt x="15449" y="78"/>
                  </a:cubicBezTo>
                  <a:cubicBezTo>
                    <a:pt x="15870" y="57"/>
                    <a:pt x="16285" y="28"/>
                    <a:pt x="16711" y="14"/>
                  </a:cubicBezTo>
                  <a:cubicBezTo>
                    <a:pt x="17137" y="0"/>
                    <a:pt x="17574" y="0"/>
                    <a:pt x="18011" y="0"/>
                  </a:cubicBezTo>
                  <a:cubicBezTo>
                    <a:pt x="18447" y="0"/>
                    <a:pt x="18884" y="0"/>
                    <a:pt x="19331" y="0"/>
                  </a:cubicBezTo>
                  <a:cubicBezTo>
                    <a:pt x="19779" y="0"/>
                    <a:pt x="20237" y="0"/>
                    <a:pt x="20599" y="0"/>
                  </a:cubicBezTo>
                  <a:cubicBezTo>
                    <a:pt x="20961" y="0"/>
                    <a:pt x="21227" y="0"/>
                    <a:pt x="21387" y="7"/>
                  </a:cubicBezTo>
                  <a:cubicBezTo>
                    <a:pt x="21547" y="14"/>
                    <a:pt x="21600" y="28"/>
                    <a:pt x="21589" y="71"/>
                  </a:cubicBezTo>
                  <a:cubicBezTo>
                    <a:pt x="21579" y="114"/>
                    <a:pt x="21504" y="185"/>
                    <a:pt x="21382" y="341"/>
                  </a:cubicBezTo>
                  <a:cubicBezTo>
                    <a:pt x="21259" y="497"/>
                    <a:pt x="21089" y="738"/>
                    <a:pt x="20849" y="1079"/>
                  </a:cubicBezTo>
                  <a:cubicBezTo>
                    <a:pt x="20609" y="1420"/>
                    <a:pt x="20301" y="1860"/>
                    <a:pt x="20125" y="2102"/>
                  </a:cubicBezTo>
                  <a:cubicBezTo>
                    <a:pt x="19949" y="2343"/>
                    <a:pt x="19907" y="2386"/>
                    <a:pt x="19859" y="2443"/>
                  </a:cubicBezTo>
                  <a:cubicBezTo>
                    <a:pt x="19811" y="2499"/>
                    <a:pt x="19757" y="2570"/>
                    <a:pt x="19768" y="2570"/>
                  </a:cubicBezTo>
                  <a:cubicBezTo>
                    <a:pt x="19779" y="2570"/>
                    <a:pt x="19853" y="2499"/>
                    <a:pt x="20034" y="2293"/>
                  </a:cubicBezTo>
                  <a:cubicBezTo>
                    <a:pt x="20215" y="2088"/>
                    <a:pt x="20503" y="1747"/>
                    <a:pt x="20716" y="1463"/>
                  </a:cubicBezTo>
                  <a:cubicBezTo>
                    <a:pt x="20929" y="1179"/>
                    <a:pt x="21067" y="951"/>
                    <a:pt x="21158" y="795"/>
                  </a:cubicBezTo>
                  <a:cubicBezTo>
                    <a:pt x="21249" y="639"/>
                    <a:pt x="21291" y="554"/>
                    <a:pt x="21312" y="554"/>
                  </a:cubicBezTo>
                  <a:cubicBezTo>
                    <a:pt x="21334" y="554"/>
                    <a:pt x="21334" y="639"/>
                    <a:pt x="21312" y="888"/>
                  </a:cubicBezTo>
                  <a:cubicBezTo>
                    <a:pt x="21291" y="1136"/>
                    <a:pt x="21249" y="1548"/>
                    <a:pt x="21222" y="2031"/>
                  </a:cubicBezTo>
                  <a:cubicBezTo>
                    <a:pt x="21195" y="2514"/>
                    <a:pt x="21185" y="3067"/>
                    <a:pt x="21185" y="3621"/>
                  </a:cubicBezTo>
                  <a:cubicBezTo>
                    <a:pt x="21185" y="4175"/>
                    <a:pt x="21195" y="4729"/>
                    <a:pt x="21206" y="5276"/>
                  </a:cubicBezTo>
                  <a:cubicBezTo>
                    <a:pt x="21217" y="5822"/>
                    <a:pt x="21227" y="6362"/>
                    <a:pt x="21233" y="6916"/>
                  </a:cubicBezTo>
                  <a:cubicBezTo>
                    <a:pt x="21238" y="7470"/>
                    <a:pt x="21238" y="8038"/>
                    <a:pt x="21238" y="8620"/>
                  </a:cubicBezTo>
                  <a:cubicBezTo>
                    <a:pt x="21238" y="9202"/>
                    <a:pt x="21238" y="9799"/>
                    <a:pt x="21238" y="10409"/>
                  </a:cubicBezTo>
                  <a:cubicBezTo>
                    <a:pt x="21238" y="11020"/>
                    <a:pt x="21238" y="11645"/>
                    <a:pt x="21243" y="12227"/>
                  </a:cubicBezTo>
                  <a:cubicBezTo>
                    <a:pt x="21249" y="12809"/>
                    <a:pt x="21259" y="13349"/>
                    <a:pt x="21270" y="13896"/>
                  </a:cubicBezTo>
                  <a:cubicBezTo>
                    <a:pt x="21280" y="14443"/>
                    <a:pt x="21291" y="14996"/>
                    <a:pt x="21302" y="15501"/>
                  </a:cubicBezTo>
                  <a:cubicBezTo>
                    <a:pt x="21312" y="16005"/>
                    <a:pt x="21323" y="16459"/>
                    <a:pt x="21350" y="16935"/>
                  </a:cubicBezTo>
                  <a:cubicBezTo>
                    <a:pt x="21376" y="17411"/>
                    <a:pt x="21419" y="17908"/>
                    <a:pt x="21451" y="18391"/>
                  </a:cubicBezTo>
                  <a:cubicBezTo>
                    <a:pt x="21483" y="18873"/>
                    <a:pt x="21504" y="19342"/>
                    <a:pt x="21509" y="19662"/>
                  </a:cubicBezTo>
                  <a:cubicBezTo>
                    <a:pt x="21515" y="19981"/>
                    <a:pt x="21504" y="20151"/>
                    <a:pt x="21451" y="20279"/>
                  </a:cubicBezTo>
                  <a:cubicBezTo>
                    <a:pt x="21398" y="20407"/>
                    <a:pt x="21302" y="20492"/>
                    <a:pt x="21163" y="20563"/>
                  </a:cubicBezTo>
                  <a:cubicBezTo>
                    <a:pt x="21025" y="20634"/>
                    <a:pt x="20844" y="20691"/>
                    <a:pt x="20620" y="20798"/>
                  </a:cubicBezTo>
                  <a:cubicBezTo>
                    <a:pt x="20396" y="20904"/>
                    <a:pt x="20130" y="21060"/>
                    <a:pt x="19901" y="21202"/>
                  </a:cubicBezTo>
                  <a:cubicBezTo>
                    <a:pt x="19672" y="21344"/>
                    <a:pt x="19480" y="21472"/>
                    <a:pt x="19289" y="21600"/>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69" name="Line"/>
            <p:cNvSpPr/>
            <p:nvPr/>
          </p:nvSpPr>
          <p:spPr>
            <a:xfrm>
              <a:off x="3848031" y="-2015870"/>
              <a:ext cx="2032235" cy="3451539"/>
            </a:xfrm>
            <a:custGeom>
              <a:avLst/>
              <a:gdLst/>
              <a:ahLst/>
              <a:cxnLst>
                <a:cxn ang="0">
                  <a:pos x="wd2" y="hd2"/>
                </a:cxn>
                <a:cxn ang="5400000">
                  <a:pos x="wd2" y="hd2"/>
                </a:cxn>
                <a:cxn ang="10800000">
                  <a:pos x="wd2" y="hd2"/>
                </a:cxn>
                <a:cxn ang="16200000">
                  <a:pos x="wd2" y="hd2"/>
                </a:cxn>
              </a:cxnLst>
              <a:rect l="0" t="0" r="r" b="b"/>
              <a:pathLst>
                <a:path w="21600" h="21596" extrusionOk="0">
                  <a:moveTo>
                    <a:pt x="13243" y="204"/>
                  </a:moveTo>
                  <a:cubicBezTo>
                    <a:pt x="13659" y="155"/>
                    <a:pt x="14074" y="106"/>
                    <a:pt x="14646" y="76"/>
                  </a:cubicBezTo>
                  <a:cubicBezTo>
                    <a:pt x="15218" y="45"/>
                    <a:pt x="15945" y="33"/>
                    <a:pt x="16683" y="20"/>
                  </a:cubicBezTo>
                  <a:cubicBezTo>
                    <a:pt x="17421" y="8"/>
                    <a:pt x="18170" y="-4"/>
                    <a:pt x="18835" y="2"/>
                  </a:cubicBezTo>
                  <a:cubicBezTo>
                    <a:pt x="19500" y="8"/>
                    <a:pt x="20082" y="33"/>
                    <a:pt x="20467" y="88"/>
                  </a:cubicBezTo>
                  <a:cubicBezTo>
                    <a:pt x="20852" y="143"/>
                    <a:pt x="21039" y="229"/>
                    <a:pt x="21184" y="412"/>
                  </a:cubicBezTo>
                  <a:cubicBezTo>
                    <a:pt x="21330" y="596"/>
                    <a:pt x="21434" y="877"/>
                    <a:pt x="21496" y="1244"/>
                  </a:cubicBezTo>
                  <a:cubicBezTo>
                    <a:pt x="21558" y="1611"/>
                    <a:pt x="21579" y="2064"/>
                    <a:pt x="21590" y="2535"/>
                  </a:cubicBezTo>
                  <a:cubicBezTo>
                    <a:pt x="21600" y="3007"/>
                    <a:pt x="21600" y="3496"/>
                    <a:pt x="21600" y="4010"/>
                  </a:cubicBezTo>
                  <a:cubicBezTo>
                    <a:pt x="21600" y="4524"/>
                    <a:pt x="21600" y="5063"/>
                    <a:pt x="21590" y="5564"/>
                  </a:cubicBezTo>
                  <a:cubicBezTo>
                    <a:pt x="21579" y="6066"/>
                    <a:pt x="21558" y="6531"/>
                    <a:pt x="21548" y="7008"/>
                  </a:cubicBezTo>
                  <a:cubicBezTo>
                    <a:pt x="21538" y="7486"/>
                    <a:pt x="21538" y="7975"/>
                    <a:pt x="21527" y="8428"/>
                  </a:cubicBezTo>
                  <a:cubicBezTo>
                    <a:pt x="21517" y="8881"/>
                    <a:pt x="21496" y="9297"/>
                    <a:pt x="21465" y="9725"/>
                  </a:cubicBezTo>
                  <a:cubicBezTo>
                    <a:pt x="21434" y="10154"/>
                    <a:pt x="21392" y="10594"/>
                    <a:pt x="21351" y="11022"/>
                  </a:cubicBezTo>
                  <a:cubicBezTo>
                    <a:pt x="21309" y="11451"/>
                    <a:pt x="21267" y="11867"/>
                    <a:pt x="21247" y="12320"/>
                  </a:cubicBezTo>
                  <a:cubicBezTo>
                    <a:pt x="21226" y="12772"/>
                    <a:pt x="21226" y="13262"/>
                    <a:pt x="21236" y="13745"/>
                  </a:cubicBezTo>
                  <a:cubicBezTo>
                    <a:pt x="21247" y="14229"/>
                    <a:pt x="21267" y="14706"/>
                    <a:pt x="21278" y="15208"/>
                  </a:cubicBezTo>
                  <a:cubicBezTo>
                    <a:pt x="21288" y="15710"/>
                    <a:pt x="21288" y="16236"/>
                    <a:pt x="21288" y="16768"/>
                  </a:cubicBezTo>
                  <a:cubicBezTo>
                    <a:pt x="21288" y="17300"/>
                    <a:pt x="21288" y="17839"/>
                    <a:pt x="21299" y="18341"/>
                  </a:cubicBezTo>
                  <a:cubicBezTo>
                    <a:pt x="21309" y="18842"/>
                    <a:pt x="21330" y="19308"/>
                    <a:pt x="21319" y="19675"/>
                  </a:cubicBezTo>
                  <a:cubicBezTo>
                    <a:pt x="21309" y="20042"/>
                    <a:pt x="21267" y="20311"/>
                    <a:pt x="21195" y="20501"/>
                  </a:cubicBezTo>
                  <a:cubicBezTo>
                    <a:pt x="21122" y="20690"/>
                    <a:pt x="21018" y="20801"/>
                    <a:pt x="20748" y="20880"/>
                  </a:cubicBezTo>
                  <a:cubicBezTo>
                    <a:pt x="20477" y="20960"/>
                    <a:pt x="20041" y="21009"/>
                    <a:pt x="19500" y="21045"/>
                  </a:cubicBezTo>
                  <a:cubicBezTo>
                    <a:pt x="18960" y="21082"/>
                    <a:pt x="18315" y="21106"/>
                    <a:pt x="17619" y="21131"/>
                  </a:cubicBezTo>
                  <a:cubicBezTo>
                    <a:pt x="16922" y="21155"/>
                    <a:pt x="16174" y="21180"/>
                    <a:pt x="15478" y="21204"/>
                  </a:cubicBezTo>
                  <a:cubicBezTo>
                    <a:pt x="14781" y="21229"/>
                    <a:pt x="14137" y="21253"/>
                    <a:pt x="13461" y="21284"/>
                  </a:cubicBezTo>
                  <a:cubicBezTo>
                    <a:pt x="12785" y="21315"/>
                    <a:pt x="12079" y="21351"/>
                    <a:pt x="11382" y="21376"/>
                  </a:cubicBezTo>
                  <a:cubicBezTo>
                    <a:pt x="10686" y="21400"/>
                    <a:pt x="10000" y="21412"/>
                    <a:pt x="9199" y="21419"/>
                  </a:cubicBezTo>
                  <a:cubicBezTo>
                    <a:pt x="8399" y="21425"/>
                    <a:pt x="7484" y="21425"/>
                    <a:pt x="6642" y="21449"/>
                  </a:cubicBezTo>
                  <a:cubicBezTo>
                    <a:pt x="5800" y="21474"/>
                    <a:pt x="5031" y="21523"/>
                    <a:pt x="4303" y="21553"/>
                  </a:cubicBezTo>
                  <a:cubicBezTo>
                    <a:pt x="3576" y="21584"/>
                    <a:pt x="2890" y="21596"/>
                    <a:pt x="2391" y="21596"/>
                  </a:cubicBezTo>
                  <a:cubicBezTo>
                    <a:pt x="1892" y="21596"/>
                    <a:pt x="1580" y="21584"/>
                    <a:pt x="1362" y="21572"/>
                  </a:cubicBezTo>
                  <a:cubicBezTo>
                    <a:pt x="1143" y="21559"/>
                    <a:pt x="1019" y="21547"/>
                    <a:pt x="915" y="21523"/>
                  </a:cubicBezTo>
                  <a:cubicBezTo>
                    <a:pt x="811" y="21498"/>
                    <a:pt x="728" y="21461"/>
                    <a:pt x="676" y="21376"/>
                  </a:cubicBezTo>
                  <a:cubicBezTo>
                    <a:pt x="624" y="21290"/>
                    <a:pt x="603" y="21155"/>
                    <a:pt x="613" y="20911"/>
                  </a:cubicBezTo>
                  <a:cubicBezTo>
                    <a:pt x="624" y="20666"/>
                    <a:pt x="665" y="20311"/>
                    <a:pt x="686" y="19907"/>
                  </a:cubicBezTo>
                  <a:cubicBezTo>
                    <a:pt x="707" y="19503"/>
                    <a:pt x="707" y="19051"/>
                    <a:pt x="676" y="18598"/>
                  </a:cubicBezTo>
                  <a:cubicBezTo>
                    <a:pt x="644" y="18145"/>
                    <a:pt x="582" y="17692"/>
                    <a:pt x="520" y="17245"/>
                  </a:cubicBezTo>
                  <a:cubicBezTo>
                    <a:pt x="457" y="16799"/>
                    <a:pt x="395" y="16358"/>
                    <a:pt x="364" y="15924"/>
                  </a:cubicBezTo>
                  <a:cubicBezTo>
                    <a:pt x="333" y="15489"/>
                    <a:pt x="333" y="15061"/>
                    <a:pt x="312" y="14651"/>
                  </a:cubicBezTo>
                  <a:cubicBezTo>
                    <a:pt x="291" y="14241"/>
                    <a:pt x="249" y="13849"/>
                    <a:pt x="208" y="13562"/>
                  </a:cubicBezTo>
                  <a:cubicBezTo>
                    <a:pt x="166" y="13274"/>
                    <a:pt x="125" y="13091"/>
                    <a:pt x="83" y="12944"/>
                  </a:cubicBezTo>
                  <a:cubicBezTo>
                    <a:pt x="42" y="12797"/>
                    <a:pt x="0" y="12687"/>
                    <a:pt x="0" y="12687"/>
                  </a:cubicBezTo>
                  <a:cubicBezTo>
                    <a:pt x="0" y="12687"/>
                    <a:pt x="42" y="12797"/>
                    <a:pt x="83" y="12907"/>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0" name="Line"/>
            <p:cNvSpPr/>
            <p:nvPr/>
          </p:nvSpPr>
          <p:spPr>
            <a:xfrm>
              <a:off x="5064633" y="-2258658"/>
              <a:ext cx="1120762" cy="3514379"/>
            </a:xfrm>
            <a:custGeom>
              <a:avLst/>
              <a:gdLst/>
              <a:ahLst/>
              <a:cxnLst>
                <a:cxn ang="0">
                  <a:pos x="wd2" y="hd2"/>
                </a:cxn>
                <a:cxn ang="5400000">
                  <a:pos x="wd2" y="hd2"/>
                </a:cxn>
                <a:cxn ang="10800000">
                  <a:pos x="wd2" y="hd2"/>
                </a:cxn>
                <a:cxn ang="16200000">
                  <a:pos x="wd2" y="hd2"/>
                </a:cxn>
              </a:cxnLst>
              <a:rect l="0" t="0" r="r" b="b"/>
              <a:pathLst>
                <a:path w="21600" h="21597" extrusionOk="0">
                  <a:moveTo>
                    <a:pt x="0" y="466"/>
                  </a:moveTo>
                  <a:cubicBezTo>
                    <a:pt x="1055" y="442"/>
                    <a:pt x="2111" y="418"/>
                    <a:pt x="3393" y="406"/>
                  </a:cubicBezTo>
                  <a:cubicBezTo>
                    <a:pt x="4674" y="394"/>
                    <a:pt x="6182" y="394"/>
                    <a:pt x="7671" y="388"/>
                  </a:cubicBezTo>
                  <a:cubicBezTo>
                    <a:pt x="9160" y="382"/>
                    <a:pt x="10630" y="370"/>
                    <a:pt x="11931" y="340"/>
                  </a:cubicBezTo>
                  <a:cubicBezTo>
                    <a:pt x="13231" y="310"/>
                    <a:pt x="14362" y="261"/>
                    <a:pt x="15587" y="207"/>
                  </a:cubicBezTo>
                  <a:cubicBezTo>
                    <a:pt x="16813" y="153"/>
                    <a:pt x="18132" y="93"/>
                    <a:pt x="18886" y="57"/>
                  </a:cubicBezTo>
                  <a:cubicBezTo>
                    <a:pt x="19640" y="21"/>
                    <a:pt x="19828" y="9"/>
                    <a:pt x="20054" y="3"/>
                  </a:cubicBezTo>
                  <a:cubicBezTo>
                    <a:pt x="20281" y="-3"/>
                    <a:pt x="20545" y="-3"/>
                    <a:pt x="20639" y="27"/>
                  </a:cubicBezTo>
                  <a:cubicBezTo>
                    <a:pt x="20733" y="57"/>
                    <a:pt x="20658" y="117"/>
                    <a:pt x="20262" y="273"/>
                  </a:cubicBezTo>
                  <a:cubicBezTo>
                    <a:pt x="19866" y="430"/>
                    <a:pt x="19150" y="682"/>
                    <a:pt x="18547" y="911"/>
                  </a:cubicBezTo>
                  <a:cubicBezTo>
                    <a:pt x="17943" y="1139"/>
                    <a:pt x="17453" y="1343"/>
                    <a:pt x="17114" y="1475"/>
                  </a:cubicBezTo>
                  <a:cubicBezTo>
                    <a:pt x="16775" y="1608"/>
                    <a:pt x="16586" y="1668"/>
                    <a:pt x="16568" y="1668"/>
                  </a:cubicBezTo>
                  <a:cubicBezTo>
                    <a:pt x="16549" y="1668"/>
                    <a:pt x="16699" y="1608"/>
                    <a:pt x="17095" y="1481"/>
                  </a:cubicBezTo>
                  <a:cubicBezTo>
                    <a:pt x="17491" y="1355"/>
                    <a:pt x="18132" y="1163"/>
                    <a:pt x="18641" y="1001"/>
                  </a:cubicBezTo>
                  <a:cubicBezTo>
                    <a:pt x="19150" y="838"/>
                    <a:pt x="19527" y="706"/>
                    <a:pt x="19772" y="610"/>
                  </a:cubicBezTo>
                  <a:cubicBezTo>
                    <a:pt x="20017" y="514"/>
                    <a:pt x="20130" y="454"/>
                    <a:pt x="20224" y="466"/>
                  </a:cubicBezTo>
                  <a:cubicBezTo>
                    <a:pt x="20318" y="478"/>
                    <a:pt x="20394" y="562"/>
                    <a:pt x="20507" y="790"/>
                  </a:cubicBezTo>
                  <a:cubicBezTo>
                    <a:pt x="20620" y="1019"/>
                    <a:pt x="20771" y="1391"/>
                    <a:pt x="20865" y="1752"/>
                  </a:cubicBezTo>
                  <a:cubicBezTo>
                    <a:pt x="20959" y="2113"/>
                    <a:pt x="20997" y="2461"/>
                    <a:pt x="21091" y="2852"/>
                  </a:cubicBezTo>
                  <a:cubicBezTo>
                    <a:pt x="21185" y="3242"/>
                    <a:pt x="21336" y="3675"/>
                    <a:pt x="21430" y="4120"/>
                  </a:cubicBezTo>
                  <a:cubicBezTo>
                    <a:pt x="21525" y="4565"/>
                    <a:pt x="21562" y="5021"/>
                    <a:pt x="21581" y="5490"/>
                  </a:cubicBezTo>
                  <a:cubicBezTo>
                    <a:pt x="21600" y="5959"/>
                    <a:pt x="21600" y="6440"/>
                    <a:pt x="21600" y="6927"/>
                  </a:cubicBezTo>
                  <a:cubicBezTo>
                    <a:pt x="21600" y="7413"/>
                    <a:pt x="21600" y="7906"/>
                    <a:pt x="21543" y="8381"/>
                  </a:cubicBezTo>
                  <a:cubicBezTo>
                    <a:pt x="21487" y="8856"/>
                    <a:pt x="21374" y="9313"/>
                    <a:pt x="21261" y="9757"/>
                  </a:cubicBezTo>
                  <a:cubicBezTo>
                    <a:pt x="21148" y="10202"/>
                    <a:pt x="21035" y="10635"/>
                    <a:pt x="20940" y="11067"/>
                  </a:cubicBezTo>
                  <a:cubicBezTo>
                    <a:pt x="20846" y="11500"/>
                    <a:pt x="20771" y="11933"/>
                    <a:pt x="20714" y="12384"/>
                  </a:cubicBezTo>
                  <a:cubicBezTo>
                    <a:pt x="20658" y="12834"/>
                    <a:pt x="20620" y="13303"/>
                    <a:pt x="20582" y="13766"/>
                  </a:cubicBezTo>
                  <a:cubicBezTo>
                    <a:pt x="20544" y="14229"/>
                    <a:pt x="20507" y="14685"/>
                    <a:pt x="20450" y="15106"/>
                  </a:cubicBezTo>
                  <a:cubicBezTo>
                    <a:pt x="20394" y="15527"/>
                    <a:pt x="20318" y="15912"/>
                    <a:pt x="20243" y="16296"/>
                  </a:cubicBezTo>
                  <a:cubicBezTo>
                    <a:pt x="20168" y="16681"/>
                    <a:pt x="20092" y="17065"/>
                    <a:pt x="19998" y="17474"/>
                  </a:cubicBezTo>
                  <a:cubicBezTo>
                    <a:pt x="19904" y="17883"/>
                    <a:pt x="19791" y="18316"/>
                    <a:pt x="19791" y="18742"/>
                  </a:cubicBezTo>
                  <a:cubicBezTo>
                    <a:pt x="19791" y="19169"/>
                    <a:pt x="19904" y="19590"/>
                    <a:pt x="19998" y="19836"/>
                  </a:cubicBezTo>
                  <a:cubicBezTo>
                    <a:pt x="20092" y="20082"/>
                    <a:pt x="20168" y="20155"/>
                    <a:pt x="20281" y="20233"/>
                  </a:cubicBezTo>
                  <a:cubicBezTo>
                    <a:pt x="20394" y="20311"/>
                    <a:pt x="20544" y="20395"/>
                    <a:pt x="20526" y="20443"/>
                  </a:cubicBezTo>
                  <a:cubicBezTo>
                    <a:pt x="20507" y="20491"/>
                    <a:pt x="20318" y="20503"/>
                    <a:pt x="19828" y="20581"/>
                  </a:cubicBezTo>
                  <a:cubicBezTo>
                    <a:pt x="19338" y="20659"/>
                    <a:pt x="18547" y="20804"/>
                    <a:pt x="17680" y="20972"/>
                  </a:cubicBezTo>
                  <a:cubicBezTo>
                    <a:pt x="16813" y="21140"/>
                    <a:pt x="15870" y="21333"/>
                    <a:pt x="15305" y="21435"/>
                  </a:cubicBezTo>
                  <a:cubicBezTo>
                    <a:pt x="14739" y="21537"/>
                    <a:pt x="14551" y="21549"/>
                    <a:pt x="14457" y="21561"/>
                  </a:cubicBezTo>
                  <a:cubicBezTo>
                    <a:pt x="14362" y="21573"/>
                    <a:pt x="14362" y="21585"/>
                    <a:pt x="14362" y="21597"/>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1" name="Line"/>
            <p:cNvSpPr/>
            <p:nvPr/>
          </p:nvSpPr>
          <p:spPr>
            <a:xfrm>
              <a:off x="3521386" y="1060126"/>
              <a:ext cx="264055" cy="3129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600" y="16200"/>
                    <a:pt x="3200" y="10800"/>
                    <a:pt x="6080" y="6750"/>
                  </a:cubicBezTo>
                  <a:cubicBezTo>
                    <a:pt x="8960" y="2700"/>
                    <a:pt x="13120" y="0"/>
                    <a:pt x="15920" y="0"/>
                  </a:cubicBezTo>
                  <a:cubicBezTo>
                    <a:pt x="18720" y="0"/>
                    <a:pt x="20160" y="2700"/>
                    <a:pt x="21600" y="5400"/>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2" name="Line"/>
            <p:cNvSpPr/>
            <p:nvPr/>
          </p:nvSpPr>
          <p:spPr>
            <a:xfrm>
              <a:off x="5655096" y="-1577987"/>
              <a:ext cx="3089811" cy="3118549"/>
            </a:xfrm>
            <a:custGeom>
              <a:avLst/>
              <a:gdLst/>
              <a:ahLst/>
              <a:cxnLst>
                <a:cxn ang="0">
                  <a:pos x="wd2" y="hd2"/>
                </a:cxn>
                <a:cxn ang="5400000">
                  <a:pos x="wd2" y="hd2"/>
                </a:cxn>
                <a:cxn ang="10800000">
                  <a:pos x="wd2" y="hd2"/>
                </a:cxn>
                <a:cxn ang="16200000">
                  <a:pos x="wd2" y="hd2"/>
                </a:cxn>
              </a:cxnLst>
              <a:rect l="0" t="0" r="r" b="b"/>
              <a:pathLst>
                <a:path w="21582" h="21592" extrusionOk="0">
                  <a:moveTo>
                    <a:pt x="3745" y="363"/>
                  </a:moveTo>
                  <a:cubicBezTo>
                    <a:pt x="4141" y="376"/>
                    <a:pt x="4538" y="390"/>
                    <a:pt x="5023" y="396"/>
                  </a:cubicBezTo>
                  <a:cubicBezTo>
                    <a:pt x="5508" y="403"/>
                    <a:pt x="6081" y="403"/>
                    <a:pt x="6621" y="410"/>
                  </a:cubicBezTo>
                  <a:cubicBezTo>
                    <a:pt x="7161" y="417"/>
                    <a:pt x="7666" y="430"/>
                    <a:pt x="8165" y="444"/>
                  </a:cubicBezTo>
                  <a:cubicBezTo>
                    <a:pt x="8664" y="457"/>
                    <a:pt x="9155" y="471"/>
                    <a:pt x="9681" y="485"/>
                  </a:cubicBezTo>
                  <a:cubicBezTo>
                    <a:pt x="10207" y="498"/>
                    <a:pt x="10768" y="512"/>
                    <a:pt x="11321" y="518"/>
                  </a:cubicBezTo>
                  <a:cubicBezTo>
                    <a:pt x="11874" y="525"/>
                    <a:pt x="12421" y="525"/>
                    <a:pt x="12967" y="518"/>
                  </a:cubicBezTo>
                  <a:cubicBezTo>
                    <a:pt x="13514" y="512"/>
                    <a:pt x="14060" y="498"/>
                    <a:pt x="14579" y="485"/>
                  </a:cubicBezTo>
                  <a:cubicBezTo>
                    <a:pt x="15098" y="471"/>
                    <a:pt x="15590" y="457"/>
                    <a:pt x="16109" y="444"/>
                  </a:cubicBezTo>
                  <a:cubicBezTo>
                    <a:pt x="16629" y="430"/>
                    <a:pt x="17175" y="417"/>
                    <a:pt x="17674" y="383"/>
                  </a:cubicBezTo>
                  <a:cubicBezTo>
                    <a:pt x="18172" y="349"/>
                    <a:pt x="18623" y="295"/>
                    <a:pt x="19054" y="248"/>
                  </a:cubicBezTo>
                  <a:cubicBezTo>
                    <a:pt x="19484" y="200"/>
                    <a:pt x="19894" y="160"/>
                    <a:pt x="20235" y="126"/>
                  </a:cubicBezTo>
                  <a:cubicBezTo>
                    <a:pt x="20577" y="92"/>
                    <a:pt x="20850" y="65"/>
                    <a:pt x="21021" y="44"/>
                  </a:cubicBezTo>
                  <a:cubicBezTo>
                    <a:pt x="21192" y="24"/>
                    <a:pt x="21260" y="11"/>
                    <a:pt x="21328" y="4"/>
                  </a:cubicBezTo>
                  <a:cubicBezTo>
                    <a:pt x="21397" y="-3"/>
                    <a:pt x="21465" y="-3"/>
                    <a:pt x="21513" y="31"/>
                  </a:cubicBezTo>
                  <a:cubicBezTo>
                    <a:pt x="21561" y="65"/>
                    <a:pt x="21588" y="132"/>
                    <a:pt x="21581" y="308"/>
                  </a:cubicBezTo>
                  <a:cubicBezTo>
                    <a:pt x="21574" y="485"/>
                    <a:pt x="21533" y="769"/>
                    <a:pt x="21472" y="1141"/>
                  </a:cubicBezTo>
                  <a:cubicBezTo>
                    <a:pt x="21410" y="1514"/>
                    <a:pt x="21328" y="1974"/>
                    <a:pt x="21274" y="2448"/>
                  </a:cubicBezTo>
                  <a:cubicBezTo>
                    <a:pt x="21219" y="2922"/>
                    <a:pt x="21192" y="3410"/>
                    <a:pt x="21171" y="3924"/>
                  </a:cubicBezTo>
                  <a:cubicBezTo>
                    <a:pt x="21151" y="4439"/>
                    <a:pt x="21137" y="4981"/>
                    <a:pt x="21123" y="5495"/>
                  </a:cubicBezTo>
                  <a:cubicBezTo>
                    <a:pt x="21110" y="6010"/>
                    <a:pt x="21096" y="6497"/>
                    <a:pt x="21089" y="7032"/>
                  </a:cubicBezTo>
                  <a:cubicBezTo>
                    <a:pt x="21082" y="7567"/>
                    <a:pt x="21082" y="8149"/>
                    <a:pt x="21082" y="8718"/>
                  </a:cubicBezTo>
                  <a:cubicBezTo>
                    <a:pt x="21082" y="9287"/>
                    <a:pt x="21082" y="9842"/>
                    <a:pt x="21076" y="10391"/>
                  </a:cubicBezTo>
                  <a:cubicBezTo>
                    <a:pt x="21069" y="10939"/>
                    <a:pt x="21055" y="11481"/>
                    <a:pt x="21048" y="12036"/>
                  </a:cubicBezTo>
                  <a:cubicBezTo>
                    <a:pt x="21042" y="12591"/>
                    <a:pt x="21042" y="13160"/>
                    <a:pt x="21042" y="13702"/>
                  </a:cubicBezTo>
                  <a:cubicBezTo>
                    <a:pt x="21042" y="14244"/>
                    <a:pt x="21042" y="14758"/>
                    <a:pt x="21055" y="15259"/>
                  </a:cubicBezTo>
                  <a:cubicBezTo>
                    <a:pt x="21069" y="15760"/>
                    <a:pt x="21096" y="16248"/>
                    <a:pt x="21117" y="16722"/>
                  </a:cubicBezTo>
                  <a:cubicBezTo>
                    <a:pt x="21137" y="17196"/>
                    <a:pt x="21151" y="17656"/>
                    <a:pt x="21158" y="18157"/>
                  </a:cubicBezTo>
                  <a:cubicBezTo>
                    <a:pt x="21164" y="18658"/>
                    <a:pt x="21164" y="19200"/>
                    <a:pt x="21171" y="19715"/>
                  </a:cubicBezTo>
                  <a:cubicBezTo>
                    <a:pt x="21178" y="20229"/>
                    <a:pt x="21192" y="20717"/>
                    <a:pt x="21192" y="21001"/>
                  </a:cubicBezTo>
                  <a:cubicBezTo>
                    <a:pt x="21192" y="21286"/>
                    <a:pt x="21178" y="21367"/>
                    <a:pt x="21137" y="21428"/>
                  </a:cubicBezTo>
                  <a:cubicBezTo>
                    <a:pt x="21096" y="21489"/>
                    <a:pt x="21028" y="21529"/>
                    <a:pt x="20864" y="21556"/>
                  </a:cubicBezTo>
                  <a:cubicBezTo>
                    <a:pt x="20700" y="21583"/>
                    <a:pt x="20440" y="21597"/>
                    <a:pt x="20085" y="21590"/>
                  </a:cubicBezTo>
                  <a:cubicBezTo>
                    <a:pt x="19730" y="21583"/>
                    <a:pt x="19279" y="21556"/>
                    <a:pt x="18815" y="21523"/>
                  </a:cubicBezTo>
                  <a:cubicBezTo>
                    <a:pt x="18350" y="21489"/>
                    <a:pt x="17872" y="21448"/>
                    <a:pt x="17428" y="21407"/>
                  </a:cubicBezTo>
                  <a:cubicBezTo>
                    <a:pt x="16984" y="21367"/>
                    <a:pt x="16574" y="21326"/>
                    <a:pt x="16130" y="21292"/>
                  </a:cubicBezTo>
                  <a:cubicBezTo>
                    <a:pt x="15686" y="21258"/>
                    <a:pt x="15208" y="21231"/>
                    <a:pt x="14716" y="21204"/>
                  </a:cubicBezTo>
                  <a:cubicBezTo>
                    <a:pt x="14224" y="21177"/>
                    <a:pt x="13719" y="21150"/>
                    <a:pt x="13193" y="21130"/>
                  </a:cubicBezTo>
                  <a:cubicBezTo>
                    <a:pt x="12667" y="21109"/>
                    <a:pt x="12120" y="21096"/>
                    <a:pt x="11567" y="21089"/>
                  </a:cubicBezTo>
                  <a:cubicBezTo>
                    <a:pt x="11013" y="21082"/>
                    <a:pt x="10453" y="21082"/>
                    <a:pt x="9961" y="21076"/>
                  </a:cubicBezTo>
                  <a:cubicBezTo>
                    <a:pt x="9470" y="21069"/>
                    <a:pt x="9046" y="21055"/>
                    <a:pt x="8568" y="21042"/>
                  </a:cubicBezTo>
                  <a:cubicBezTo>
                    <a:pt x="8090" y="21028"/>
                    <a:pt x="7557" y="21015"/>
                    <a:pt x="7038" y="21001"/>
                  </a:cubicBezTo>
                  <a:cubicBezTo>
                    <a:pt x="6519" y="20988"/>
                    <a:pt x="6013" y="20974"/>
                    <a:pt x="5508" y="20974"/>
                  </a:cubicBezTo>
                  <a:cubicBezTo>
                    <a:pt x="5002" y="20974"/>
                    <a:pt x="4497" y="20988"/>
                    <a:pt x="4018" y="21001"/>
                  </a:cubicBezTo>
                  <a:cubicBezTo>
                    <a:pt x="3540" y="21015"/>
                    <a:pt x="3089" y="21028"/>
                    <a:pt x="2830" y="21035"/>
                  </a:cubicBezTo>
                  <a:cubicBezTo>
                    <a:pt x="2570" y="21042"/>
                    <a:pt x="2502" y="21042"/>
                    <a:pt x="2331" y="21049"/>
                  </a:cubicBezTo>
                  <a:cubicBezTo>
                    <a:pt x="2160" y="21055"/>
                    <a:pt x="1887" y="21069"/>
                    <a:pt x="1600" y="21096"/>
                  </a:cubicBezTo>
                  <a:cubicBezTo>
                    <a:pt x="1313" y="21123"/>
                    <a:pt x="1013" y="21164"/>
                    <a:pt x="794" y="21191"/>
                  </a:cubicBezTo>
                  <a:cubicBezTo>
                    <a:pt x="575" y="21218"/>
                    <a:pt x="439" y="21231"/>
                    <a:pt x="336" y="21238"/>
                  </a:cubicBezTo>
                  <a:cubicBezTo>
                    <a:pt x="234" y="21245"/>
                    <a:pt x="166" y="21245"/>
                    <a:pt x="131" y="21211"/>
                  </a:cubicBezTo>
                  <a:cubicBezTo>
                    <a:pt x="97" y="21177"/>
                    <a:pt x="97" y="21109"/>
                    <a:pt x="84" y="20981"/>
                  </a:cubicBezTo>
                  <a:cubicBezTo>
                    <a:pt x="70" y="20852"/>
                    <a:pt x="43" y="20663"/>
                    <a:pt x="22" y="20534"/>
                  </a:cubicBezTo>
                  <a:cubicBezTo>
                    <a:pt x="2" y="20405"/>
                    <a:pt x="-12" y="20338"/>
                    <a:pt x="15" y="20344"/>
                  </a:cubicBezTo>
                  <a:cubicBezTo>
                    <a:pt x="43" y="20351"/>
                    <a:pt x="111" y="20432"/>
                    <a:pt x="179" y="20514"/>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3" name="Line"/>
            <p:cNvSpPr/>
            <p:nvPr/>
          </p:nvSpPr>
          <p:spPr>
            <a:xfrm>
              <a:off x="6173658" y="-1851141"/>
              <a:ext cx="2769162" cy="3388520"/>
            </a:xfrm>
            <a:custGeom>
              <a:avLst/>
              <a:gdLst/>
              <a:ahLst/>
              <a:cxnLst>
                <a:cxn ang="0">
                  <a:pos x="wd2" y="hd2"/>
                </a:cxn>
                <a:cxn ang="5400000">
                  <a:pos x="wd2" y="hd2"/>
                </a:cxn>
                <a:cxn ang="10800000">
                  <a:pos x="wd2" y="hd2"/>
                </a:cxn>
                <a:cxn ang="16200000">
                  <a:pos x="wd2" y="hd2"/>
                </a:cxn>
              </a:cxnLst>
              <a:rect l="0" t="0" r="r" b="b"/>
              <a:pathLst>
                <a:path w="21596" h="21593" extrusionOk="0">
                  <a:moveTo>
                    <a:pt x="0" y="803"/>
                  </a:moveTo>
                  <a:cubicBezTo>
                    <a:pt x="442" y="791"/>
                    <a:pt x="885" y="778"/>
                    <a:pt x="1442" y="772"/>
                  </a:cubicBezTo>
                  <a:cubicBezTo>
                    <a:pt x="1998" y="766"/>
                    <a:pt x="2669" y="766"/>
                    <a:pt x="3318" y="772"/>
                  </a:cubicBezTo>
                  <a:cubicBezTo>
                    <a:pt x="3966" y="778"/>
                    <a:pt x="4592" y="791"/>
                    <a:pt x="5194" y="797"/>
                  </a:cubicBezTo>
                  <a:cubicBezTo>
                    <a:pt x="5797" y="803"/>
                    <a:pt x="6376" y="803"/>
                    <a:pt x="6986" y="803"/>
                  </a:cubicBezTo>
                  <a:cubicBezTo>
                    <a:pt x="7597" y="803"/>
                    <a:pt x="8237" y="803"/>
                    <a:pt x="8893" y="803"/>
                  </a:cubicBezTo>
                  <a:cubicBezTo>
                    <a:pt x="9549" y="803"/>
                    <a:pt x="10220" y="803"/>
                    <a:pt x="10831" y="791"/>
                  </a:cubicBezTo>
                  <a:cubicBezTo>
                    <a:pt x="11441" y="778"/>
                    <a:pt x="11990" y="753"/>
                    <a:pt x="12547" y="722"/>
                  </a:cubicBezTo>
                  <a:cubicBezTo>
                    <a:pt x="13103" y="691"/>
                    <a:pt x="13668" y="654"/>
                    <a:pt x="14263" y="610"/>
                  </a:cubicBezTo>
                  <a:cubicBezTo>
                    <a:pt x="14858" y="566"/>
                    <a:pt x="15483" y="516"/>
                    <a:pt x="16063" y="460"/>
                  </a:cubicBezTo>
                  <a:cubicBezTo>
                    <a:pt x="16642" y="404"/>
                    <a:pt x="17176" y="342"/>
                    <a:pt x="17703" y="292"/>
                  </a:cubicBezTo>
                  <a:cubicBezTo>
                    <a:pt x="18229" y="242"/>
                    <a:pt x="18747" y="205"/>
                    <a:pt x="19258" y="167"/>
                  </a:cubicBezTo>
                  <a:cubicBezTo>
                    <a:pt x="19769" y="130"/>
                    <a:pt x="20273" y="93"/>
                    <a:pt x="20631" y="68"/>
                  </a:cubicBezTo>
                  <a:cubicBezTo>
                    <a:pt x="20990" y="43"/>
                    <a:pt x="21203" y="30"/>
                    <a:pt x="21348" y="18"/>
                  </a:cubicBezTo>
                  <a:cubicBezTo>
                    <a:pt x="21493" y="5"/>
                    <a:pt x="21569" y="-7"/>
                    <a:pt x="21577" y="5"/>
                  </a:cubicBezTo>
                  <a:cubicBezTo>
                    <a:pt x="21585" y="18"/>
                    <a:pt x="21524" y="55"/>
                    <a:pt x="21371" y="211"/>
                  </a:cubicBezTo>
                  <a:cubicBezTo>
                    <a:pt x="21219" y="367"/>
                    <a:pt x="20975" y="641"/>
                    <a:pt x="20738" y="897"/>
                  </a:cubicBezTo>
                  <a:cubicBezTo>
                    <a:pt x="20502" y="1152"/>
                    <a:pt x="20273" y="1389"/>
                    <a:pt x="20113" y="1551"/>
                  </a:cubicBezTo>
                  <a:cubicBezTo>
                    <a:pt x="19953" y="1713"/>
                    <a:pt x="19861" y="1800"/>
                    <a:pt x="19838" y="1819"/>
                  </a:cubicBezTo>
                  <a:cubicBezTo>
                    <a:pt x="19815" y="1838"/>
                    <a:pt x="19861" y="1788"/>
                    <a:pt x="20052" y="1651"/>
                  </a:cubicBezTo>
                  <a:cubicBezTo>
                    <a:pt x="20242" y="1514"/>
                    <a:pt x="20578" y="1289"/>
                    <a:pt x="20807" y="1133"/>
                  </a:cubicBezTo>
                  <a:cubicBezTo>
                    <a:pt x="21036" y="978"/>
                    <a:pt x="21158" y="890"/>
                    <a:pt x="21242" y="822"/>
                  </a:cubicBezTo>
                  <a:cubicBezTo>
                    <a:pt x="21325" y="753"/>
                    <a:pt x="21371" y="703"/>
                    <a:pt x="21386" y="716"/>
                  </a:cubicBezTo>
                  <a:cubicBezTo>
                    <a:pt x="21402" y="728"/>
                    <a:pt x="21386" y="803"/>
                    <a:pt x="21295" y="1046"/>
                  </a:cubicBezTo>
                  <a:cubicBezTo>
                    <a:pt x="21203" y="1289"/>
                    <a:pt x="21036" y="1701"/>
                    <a:pt x="20914" y="2106"/>
                  </a:cubicBezTo>
                  <a:cubicBezTo>
                    <a:pt x="20792" y="2511"/>
                    <a:pt x="20715" y="2910"/>
                    <a:pt x="20669" y="3352"/>
                  </a:cubicBezTo>
                  <a:cubicBezTo>
                    <a:pt x="20624" y="3795"/>
                    <a:pt x="20608" y="4281"/>
                    <a:pt x="20608" y="4779"/>
                  </a:cubicBezTo>
                  <a:cubicBezTo>
                    <a:pt x="20608" y="5278"/>
                    <a:pt x="20624" y="5789"/>
                    <a:pt x="20647" y="6275"/>
                  </a:cubicBezTo>
                  <a:cubicBezTo>
                    <a:pt x="20669" y="6761"/>
                    <a:pt x="20700" y="7222"/>
                    <a:pt x="20715" y="7689"/>
                  </a:cubicBezTo>
                  <a:cubicBezTo>
                    <a:pt x="20731" y="8157"/>
                    <a:pt x="20731" y="8631"/>
                    <a:pt x="20731" y="9142"/>
                  </a:cubicBezTo>
                  <a:cubicBezTo>
                    <a:pt x="20731" y="9653"/>
                    <a:pt x="20731" y="10201"/>
                    <a:pt x="20746" y="10718"/>
                  </a:cubicBezTo>
                  <a:cubicBezTo>
                    <a:pt x="20761" y="11235"/>
                    <a:pt x="20792" y="11722"/>
                    <a:pt x="20830" y="12189"/>
                  </a:cubicBezTo>
                  <a:cubicBezTo>
                    <a:pt x="20868" y="12656"/>
                    <a:pt x="20914" y="13105"/>
                    <a:pt x="20959" y="13554"/>
                  </a:cubicBezTo>
                  <a:cubicBezTo>
                    <a:pt x="21005" y="14002"/>
                    <a:pt x="21051" y="14451"/>
                    <a:pt x="21089" y="14869"/>
                  </a:cubicBezTo>
                  <a:cubicBezTo>
                    <a:pt x="21127" y="15286"/>
                    <a:pt x="21158" y="15673"/>
                    <a:pt x="21203" y="16096"/>
                  </a:cubicBezTo>
                  <a:cubicBezTo>
                    <a:pt x="21249" y="16520"/>
                    <a:pt x="21310" y="16981"/>
                    <a:pt x="21356" y="17411"/>
                  </a:cubicBezTo>
                  <a:cubicBezTo>
                    <a:pt x="21402" y="17841"/>
                    <a:pt x="21432" y="18240"/>
                    <a:pt x="21463" y="18633"/>
                  </a:cubicBezTo>
                  <a:cubicBezTo>
                    <a:pt x="21493" y="19025"/>
                    <a:pt x="21524" y="19412"/>
                    <a:pt x="21547" y="19667"/>
                  </a:cubicBezTo>
                  <a:cubicBezTo>
                    <a:pt x="21569" y="19923"/>
                    <a:pt x="21585" y="20047"/>
                    <a:pt x="21592" y="20147"/>
                  </a:cubicBezTo>
                  <a:cubicBezTo>
                    <a:pt x="21600" y="20247"/>
                    <a:pt x="21600" y="20322"/>
                    <a:pt x="21562" y="20365"/>
                  </a:cubicBezTo>
                  <a:cubicBezTo>
                    <a:pt x="21524" y="20409"/>
                    <a:pt x="21447" y="20421"/>
                    <a:pt x="21234" y="20527"/>
                  </a:cubicBezTo>
                  <a:cubicBezTo>
                    <a:pt x="21020" y="20633"/>
                    <a:pt x="20669" y="20833"/>
                    <a:pt x="20380" y="21001"/>
                  </a:cubicBezTo>
                  <a:cubicBezTo>
                    <a:pt x="20090" y="21169"/>
                    <a:pt x="19861" y="21306"/>
                    <a:pt x="19708" y="21400"/>
                  </a:cubicBezTo>
                  <a:cubicBezTo>
                    <a:pt x="19556" y="21493"/>
                    <a:pt x="19480" y="21543"/>
                    <a:pt x="19442" y="21568"/>
                  </a:cubicBezTo>
                  <a:cubicBezTo>
                    <a:pt x="19403" y="21593"/>
                    <a:pt x="19403" y="21593"/>
                    <a:pt x="19403" y="21593"/>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4" name="Line"/>
            <p:cNvSpPr/>
            <p:nvPr/>
          </p:nvSpPr>
          <p:spPr>
            <a:xfrm>
              <a:off x="-1246507" y="844451"/>
              <a:ext cx="1452556" cy="962178"/>
            </a:xfrm>
            <a:custGeom>
              <a:avLst/>
              <a:gdLst/>
              <a:ahLst/>
              <a:cxnLst>
                <a:cxn ang="0">
                  <a:pos x="wd2" y="hd2"/>
                </a:cxn>
                <a:cxn ang="5400000">
                  <a:pos x="wd2" y="hd2"/>
                </a:cxn>
                <a:cxn ang="10800000">
                  <a:pos x="wd2" y="hd2"/>
                </a:cxn>
                <a:cxn ang="16200000">
                  <a:pos x="wd2" y="hd2"/>
                </a:cxn>
              </a:cxnLst>
              <a:rect l="0" t="0" r="r" b="b"/>
              <a:pathLst>
                <a:path w="21589" h="21553" extrusionOk="0">
                  <a:moveTo>
                    <a:pt x="18885" y="406"/>
                  </a:moveTo>
                  <a:cubicBezTo>
                    <a:pt x="18595" y="231"/>
                    <a:pt x="18304" y="56"/>
                    <a:pt x="17693" y="12"/>
                  </a:cubicBezTo>
                  <a:cubicBezTo>
                    <a:pt x="17083" y="-32"/>
                    <a:pt x="16153" y="56"/>
                    <a:pt x="15251" y="143"/>
                  </a:cubicBezTo>
                  <a:cubicBezTo>
                    <a:pt x="14350" y="231"/>
                    <a:pt x="13478" y="319"/>
                    <a:pt x="12533" y="362"/>
                  </a:cubicBezTo>
                  <a:cubicBezTo>
                    <a:pt x="11588" y="406"/>
                    <a:pt x="10571" y="406"/>
                    <a:pt x="9568" y="428"/>
                  </a:cubicBezTo>
                  <a:cubicBezTo>
                    <a:pt x="8565" y="450"/>
                    <a:pt x="7577" y="494"/>
                    <a:pt x="6646" y="581"/>
                  </a:cubicBezTo>
                  <a:cubicBezTo>
                    <a:pt x="5716" y="669"/>
                    <a:pt x="4844" y="800"/>
                    <a:pt x="4059" y="954"/>
                  </a:cubicBezTo>
                  <a:cubicBezTo>
                    <a:pt x="3274" y="1107"/>
                    <a:pt x="2576" y="1282"/>
                    <a:pt x="2039" y="1436"/>
                  </a:cubicBezTo>
                  <a:cubicBezTo>
                    <a:pt x="1501" y="1589"/>
                    <a:pt x="1123" y="1721"/>
                    <a:pt x="861" y="1852"/>
                  </a:cubicBezTo>
                  <a:cubicBezTo>
                    <a:pt x="599" y="1983"/>
                    <a:pt x="454" y="2115"/>
                    <a:pt x="352" y="2706"/>
                  </a:cubicBezTo>
                  <a:cubicBezTo>
                    <a:pt x="251" y="3298"/>
                    <a:pt x="192" y="4349"/>
                    <a:pt x="149" y="5839"/>
                  </a:cubicBezTo>
                  <a:cubicBezTo>
                    <a:pt x="105" y="7329"/>
                    <a:pt x="76" y="9256"/>
                    <a:pt x="47" y="11075"/>
                  </a:cubicBezTo>
                  <a:cubicBezTo>
                    <a:pt x="18" y="12893"/>
                    <a:pt x="-11" y="14602"/>
                    <a:pt x="4" y="16048"/>
                  </a:cubicBezTo>
                  <a:cubicBezTo>
                    <a:pt x="18" y="17493"/>
                    <a:pt x="76" y="18676"/>
                    <a:pt x="178" y="19465"/>
                  </a:cubicBezTo>
                  <a:cubicBezTo>
                    <a:pt x="280" y="20254"/>
                    <a:pt x="425" y="20648"/>
                    <a:pt x="643" y="20933"/>
                  </a:cubicBezTo>
                  <a:cubicBezTo>
                    <a:pt x="861" y="21217"/>
                    <a:pt x="1152" y="21393"/>
                    <a:pt x="1777" y="21480"/>
                  </a:cubicBezTo>
                  <a:cubicBezTo>
                    <a:pt x="2402" y="21568"/>
                    <a:pt x="3361" y="21568"/>
                    <a:pt x="4379" y="21524"/>
                  </a:cubicBezTo>
                  <a:cubicBezTo>
                    <a:pt x="5396" y="21480"/>
                    <a:pt x="6472" y="21393"/>
                    <a:pt x="7591" y="21305"/>
                  </a:cubicBezTo>
                  <a:cubicBezTo>
                    <a:pt x="8710" y="21217"/>
                    <a:pt x="9873" y="21130"/>
                    <a:pt x="11036" y="21086"/>
                  </a:cubicBezTo>
                  <a:cubicBezTo>
                    <a:pt x="12199" y="21042"/>
                    <a:pt x="13362" y="21042"/>
                    <a:pt x="14568" y="21020"/>
                  </a:cubicBezTo>
                  <a:cubicBezTo>
                    <a:pt x="15775" y="20998"/>
                    <a:pt x="17025" y="20955"/>
                    <a:pt x="18071" y="20823"/>
                  </a:cubicBezTo>
                  <a:cubicBezTo>
                    <a:pt x="19118" y="20692"/>
                    <a:pt x="19961" y="20473"/>
                    <a:pt x="20513" y="20297"/>
                  </a:cubicBezTo>
                  <a:cubicBezTo>
                    <a:pt x="21066" y="20122"/>
                    <a:pt x="21327" y="19991"/>
                    <a:pt x="21589" y="19859"/>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5" name="Line"/>
            <p:cNvSpPr/>
            <p:nvPr/>
          </p:nvSpPr>
          <p:spPr>
            <a:xfrm>
              <a:off x="-1212375" y="611839"/>
              <a:ext cx="1306934" cy="308476"/>
            </a:xfrm>
            <a:custGeom>
              <a:avLst/>
              <a:gdLst/>
              <a:ahLst/>
              <a:cxnLst>
                <a:cxn ang="0">
                  <a:pos x="wd2" y="hd2"/>
                </a:cxn>
                <a:cxn ang="5400000">
                  <a:pos x="wd2" y="hd2"/>
                </a:cxn>
                <a:cxn ang="10800000">
                  <a:pos x="wd2" y="hd2"/>
                </a:cxn>
                <a:cxn ang="16200000">
                  <a:pos x="wd2" y="hd2"/>
                </a:cxn>
              </a:cxnLst>
              <a:rect l="0" t="0" r="r" b="b"/>
              <a:pathLst>
                <a:path w="21574" h="21425" extrusionOk="0">
                  <a:moveTo>
                    <a:pt x="2105" y="9264"/>
                  </a:moveTo>
                  <a:cubicBezTo>
                    <a:pt x="2202" y="8584"/>
                    <a:pt x="2299" y="7905"/>
                    <a:pt x="2299" y="7837"/>
                  </a:cubicBezTo>
                  <a:cubicBezTo>
                    <a:pt x="2299" y="7769"/>
                    <a:pt x="2202" y="8313"/>
                    <a:pt x="1863" y="10215"/>
                  </a:cubicBezTo>
                  <a:cubicBezTo>
                    <a:pt x="1524" y="12116"/>
                    <a:pt x="943" y="15377"/>
                    <a:pt x="571" y="17686"/>
                  </a:cubicBezTo>
                  <a:cubicBezTo>
                    <a:pt x="200" y="19996"/>
                    <a:pt x="39" y="21354"/>
                    <a:pt x="6" y="21422"/>
                  </a:cubicBezTo>
                  <a:cubicBezTo>
                    <a:pt x="-26" y="21490"/>
                    <a:pt x="71" y="20267"/>
                    <a:pt x="378" y="17686"/>
                  </a:cubicBezTo>
                  <a:cubicBezTo>
                    <a:pt x="684" y="15105"/>
                    <a:pt x="1201" y="11165"/>
                    <a:pt x="1540" y="8381"/>
                  </a:cubicBezTo>
                  <a:cubicBezTo>
                    <a:pt x="1879" y="5596"/>
                    <a:pt x="2040" y="3965"/>
                    <a:pt x="2153" y="2743"/>
                  </a:cubicBezTo>
                  <a:cubicBezTo>
                    <a:pt x="2266" y="1520"/>
                    <a:pt x="2331" y="705"/>
                    <a:pt x="2444" y="298"/>
                  </a:cubicBezTo>
                  <a:cubicBezTo>
                    <a:pt x="2557" y="-110"/>
                    <a:pt x="2718" y="-110"/>
                    <a:pt x="3251" y="365"/>
                  </a:cubicBezTo>
                  <a:cubicBezTo>
                    <a:pt x="3784" y="841"/>
                    <a:pt x="4688" y="1792"/>
                    <a:pt x="5689" y="2335"/>
                  </a:cubicBezTo>
                  <a:cubicBezTo>
                    <a:pt x="6690" y="2879"/>
                    <a:pt x="7787" y="3014"/>
                    <a:pt x="8998" y="3082"/>
                  </a:cubicBezTo>
                  <a:cubicBezTo>
                    <a:pt x="10209" y="3150"/>
                    <a:pt x="11533" y="3150"/>
                    <a:pt x="12695" y="2947"/>
                  </a:cubicBezTo>
                  <a:cubicBezTo>
                    <a:pt x="13857" y="2743"/>
                    <a:pt x="14858" y="2335"/>
                    <a:pt x="15827" y="1860"/>
                  </a:cubicBezTo>
                  <a:cubicBezTo>
                    <a:pt x="16796" y="1384"/>
                    <a:pt x="17732" y="841"/>
                    <a:pt x="18507" y="501"/>
                  </a:cubicBezTo>
                  <a:cubicBezTo>
                    <a:pt x="19282" y="162"/>
                    <a:pt x="19895" y="26"/>
                    <a:pt x="20379" y="298"/>
                  </a:cubicBezTo>
                  <a:cubicBezTo>
                    <a:pt x="20864" y="569"/>
                    <a:pt x="21219" y="1248"/>
                    <a:pt x="21574" y="1928"/>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6" name="Line"/>
            <p:cNvSpPr/>
            <p:nvPr/>
          </p:nvSpPr>
          <p:spPr>
            <a:xfrm>
              <a:off x="8720308" y="690148"/>
              <a:ext cx="1964643" cy="835496"/>
            </a:xfrm>
            <a:custGeom>
              <a:avLst/>
              <a:gdLst/>
              <a:ahLst/>
              <a:cxnLst>
                <a:cxn ang="0">
                  <a:pos x="wd2" y="hd2"/>
                </a:cxn>
                <a:cxn ang="5400000">
                  <a:pos x="wd2" y="hd2"/>
                </a:cxn>
                <a:cxn ang="10800000">
                  <a:pos x="wd2" y="hd2"/>
                </a:cxn>
                <a:cxn ang="16200000">
                  <a:pos x="wd2" y="hd2"/>
                </a:cxn>
              </a:cxnLst>
              <a:rect l="0" t="0" r="r" b="b"/>
              <a:pathLst>
                <a:path w="21588" h="21557" extrusionOk="0">
                  <a:moveTo>
                    <a:pt x="2644" y="1875"/>
                  </a:moveTo>
                  <a:cubicBezTo>
                    <a:pt x="3202" y="1774"/>
                    <a:pt x="3761" y="1673"/>
                    <a:pt x="4481" y="1597"/>
                  </a:cubicBezTo>
                  <a:cubicBezTo>
                    <a:pt x="5201" y="1521"/>
                    <a:pt x="6082" y="1471"/>
                    <a:pt x="6974" y="1446"/>
                  </a:cubicBezTo>
                  <a:cubicBezTo>
                    <a:pt x="7866" y="1421"/>
                    <a:pt x="8769" y="1421"/>
                    <a:pt x="9650" y="1421"/>
                  </a:cubicBezTo>
                  <a:cubicBezTo>
                    <a:pt x="10531" y="1421"/>
                    <a:pt x="11391" y="1421"/>
                    <a:pt x="12251" y="1421"/>
                  </a:cubicBezTo>
                  <a:cubicBezTo>
                    <a:pt x="13110" y="1421"/>
                    <a:pt x="13970" y="1421"/>
                    <a:pt x="14787" y="1370"/>
                  </a:cubicBezTo>
                  <a:cubicBezTo>
                    <a:pt x="15604" y="1320"/>
                    <a:pt x="16377" y="1219"/>
                    <a:pt x="17097" y="1093"/>
                  </a:cubicBezTo>
                  <a:cubicBezTo>
                    <a:pt x="17817" y="966"/>
                    <a:pt x="18484" y="815"/>
                    <a:pt x="19118" y="664"/>
                  </a:cubicBezTo>
                  <a:cubicBezTo>
                    <a:pt x="19752" y="512"/>
                    <a:pt x="20353" y="361"/>
                    <a:pt x="20708" y="260"/>
                  </a:cubicBezTo>
                  <a:cubicBezTo>
                    <a:pt x="21063" y="159"/>
                    <a:pt x="21170" y="108"/>
                    <a:pt x="21278" y="58"/>
                  </a:cubicBezTo>
                  <a:cubicBezTo>
                    <a:pt x="21385" y="7"/>
                    <a:pt x="21493" y="-43"/>
                    <a:pt x="21546" y="58"/>
                  </a:cubicBezTo>
                  <a:cubicBezTo>
                    <a:pt x="21600" y="159"/>
                    <a:pt x="21600" y="411"/>
                    <a:pt x="21557" y="1168"/>
                  </a:cubicBezTo>
                  <a:cubicBezTo>
                    <a:pt x="21514" y="1925"/>
                    <a:pt x="21428" y="3187"/>
                    <a:pt x="21364" y="4600"/>
                  </a:cubicBezTo>
                  <a:cubicBezTo>
                    <a:pt x="21299" y="6013"/>
                    <a:pt x="21256" y="7578"/>
                    <a:pt x="21202" y="9193"/>
                  </a:cubicBezTo>
                  <a:cubicBezTo>
                    <a:pt x="21149" y="10807"/>
                    <a:pt x="21084" y="12473"/>
                    <a:pt x="21041" y="13735"/>
                  </a:cubicBezTo>
                  <a:cubicBezTo>
                    <a:pt x="20998" y="14996"/>
                    <a:pt x="20977" y="15854"/>
                    <a:pt x="20891" y="16510"/>
                  </a:cubicBezTo>
                  <a:cubicBezTo>
                    <a:pt x="20805" y="17166"/>
                    <a:pt x="20654" y="17621"/>
                    <a:pt x="20321" y="17923"/>
                  </a:cubicBezTo>
                  <a:cubicBezTo>
                    <a:pt x="19988" y="18226"/>
                    <a:pt x="19472" y="18378"/>
                    <a:pt x="18741" y="18453"/>
                  </a:cubicBezTo>
                  <a:cubicBezTo>
                    <a:pt x="18011" y="18529"/>
                    <a:pt x="17065" y="18529"/>
                    <a:pt x="16205" y="18554"/>
                  </a:cubicBezTo>
                  <a:cubicBezTo>
                    <a:pt x="15346" y="18579"/>
                    <a:pt x="14572" y="18630"/>
                    <a:pt x="13830" y="18731"/>
                  </a:cubicBezTo>
                  <a:cubicBezTo>
                    <a:pt x="13089" y="18832"/>
                    <a:pt x="12380" y="18983"/>
                    <a:pt x="11649" y="19109"/>
                  </a:cubicBezTo>
                  <a:cubicBezTo>
                    <a:pt x="10918" y="19235"/>
                    <a:pt x="10166" y="19336"/>
                    <a:pt x="9435" y="19437"/>
                  </a:cubicBezTo>
                  <a:cubicBezTo>
                    <a:pt x="8704" y="19538"/>
                    <a:pt x="7995" y="19639"/>
                    <a:pt x="7264" y="19765"/>
                  </a:cubicBezTo>
                  <a:cubicBezTo>
                    <a:pt x="6534" y="19892"/>
                    <a:pt x="5781" y="20043"/>
                    <a:pt x="5072" y="20194"/>
                  </a:cubicBezTo>
                  <a:cubicBezTo>
                    <a:pt x="4363" y="20346"/>
                    <a:pt x="3697" y="20497"/>
                    <a:pt x="3020" y="20623"/>
                  </a:cubicBezTo>
                  <a:cubicBezTo>
                    <a:pt x="2343" y="20750"/>
                    <a:pt x="1655" y="20850"/>
                    <a:pt x="1150" y="21002"/>
                  </a:cubicBezTo>
                  <a:cubicBezTo>
                    <a:pt x="645" y="21153"/>
                    <a:pt x="322" y="21355"/>
                    <a:pt x="0" y="21557"/>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7" name="Line"/>
            <p:cNvSpPr/>
            <p:nvPr/>
          </p:nvSpPr>
          <p:spPr>
            <a:xfrm>
              <a:off x="8913948" y="455657"/>
              <a:ext cx="1857437" cy="841140"/>
            </a:xfrm>
            <a:custGeom>
              <a:avLst/>
              <a:gdLst/>
              <a:ahLst/>
              <a:cxnLst>
                <a:cxn ang="0">
                  <a:pos x="wd2" y="hd2"/>
                </a:cxn>
                <a:cxn ang="5400000">
                  <a:pos x="wd2" y="hd2"/>
                </a:cxn>
                <a:cxn ang="10800000">
                  <a:pos x="wd2" y="hd2"/>
                </a:cxn>
                <a:cxn ang="16200000">
                  <a:pos x="wd2" y="hd2"/>
                </a:cxn>
              </a:cxnLst>
              <a:rect l="0" t="0" r="r" b="b"/>
              <a:pathLst>
                <a:path w="21592" h="21552" extrusionOk="0">
                  <a:moveTo>
                    <a:pt x="0" y="8923"/>
                  </a:moveTo>
                  <a:cubicBezTo>
                    <a:pt x="23" y="8672"/>
                    <a:pt x="45" y="8422"/>
                    <a:pt x="261" y="7946"/>
                  </a:cubicBezTo>
                  <a:cubicBezTo>
                    <a:pt x="477" y="7469"/>
                    <a:pt x="887" y="6768"/>
                    <a:pt x="1341" y="5916"/>
                  </a:cubicBezTo>
                  <a:cubicBezTo>
                    <a:pt x="1796" y="5064"/>
                    <a:pt x="2296" y="4062"/>
                    <a:pt x="2637" y="3310"/>
                  </a:cubicBezTo>
                  <a:cubicBezTo>
                    <a:pt x="2979" y="2558"/>
                    <a:pt x="3160" y="2057"/>
                    <a:pt x="3308" y="1781"/>
                  </a:cubicBezTo>
                  <a:cubicBezTo>
                    <a:pt x="3456" y="1506"/>
                    <a:pt x="3570" y="1455"/>
                    <a:pt x="3843" y="1556"/>
                  </a:cubicBezTo>
                  <a:cubicBezTo>
                    <a:pt x="4115" y="1656"/>
                    <a:pt x="4547" y="1907"/>
                    <a:pt x="5173" y="2107"/>
                  </a:cubicBezTo>
                  <a:cubicBezTo>
                    <a:pt x="5798" y="2307"/>
                    <a:pt x="6616" y="2458"/>
                    <a:pt x="7469" y="2508"/>
                  </a:cubicBezTo>
                  <a:cubicBezTo>
                    <a:pt x="8322" y="2558"/>
                    <a:pt x="9208" y="2508"/>
                    <a:pt x="10084" y="2433"/>
                  </a:cubicBezTo>
                  <a:cubicBezTo>
                    <a:pt x="10959" y="2358"/>
                    <a:pt x="11823" y="2257"/>
                    <a:pt x="12676" y="2182"/>
                  </a:cubicBezTo>
                  <a:cubicBezTo>
                    <a:pt x="13528" y="2107"/>
                    <a:pt x="14370" y="2057"/>
                    <a:pt x="15188" y="1982"/>
                  </a:cubicBezTo>
                  <a:cubicBezTo>
                    <a:pt x="16007" y="1907"/>
                    <a:pt x="16803" y="1806"/>
                    <a:pt x="17564" y="1606"/>
                  </a:cubicBezTo>
                  <a:cubicBezTo>
                    <a:pt x="18326" y="1405"/>
                    <a:pt x="19053" y="1105"/>
                    <a:pt x="19611" y="829"/>
                  </a:cubicBezTo>
                  <a:cubicBezTo>
                    <a:pt x="20168" y="553"/>
                    <a:pt x="20554" y="303"/>
                    <a:pt x="20816" y="152"/>
                  </a:cubicBezTo>
                  <a:cubicBezTo>
                    <a:pt x="21077" y="2"/>
                    <a:pt x="21213" y="-48"/>
                    <a:pt x="21259" y="52"/>
                  </a:cubicBezTo>
                  <a:cubicBezTo>
                    <a:pt x="21304" y="152"/>
                    <a:pt x="21259" y="403"/>
                    <a:pt x="21088" y="1029"/>
                  </a:cubicBezTo>
                  <a:cubicBezTo>
                    <a:pt x="20918" y="1656"/>
                    <a:pt x="20622" y="2658"/>
                    <a:pt x="20440" y="3285"/>
                  </a:cubicBezTo>
                  <a:cubicBezTo>
                    <a:pt x="20259" y="3911"/>
                    <a:pt x="20190" y="4162"/>
                    <a:pt x="20145" y="4412"/>
                  </a:cubicBezTo>
                  <a:cubicBezTo>
                    <a:pt x="20099" y="4663"/>
                    <a:pt x="20077" y="4913"/>
                    <a:pt x="20099" y="4939"/>
                  </a:cubicBezTo>
                  <a:cubicBezTo>
                    <a:pt x="20122" y="4964"/>
                    <a:pt x="20190" y="4763"/>
                    <a:pt x="20395" y="4237"/>
                  </a:cubicBezTo>
                  <a:cubicBezTo>
                    <a:pt x="20600" y="3711"/>
                    <a:pt x="20941" y="2859"/>
                    <a:pt x="21145" y="2333"/>
                  </a:cubicBezTo>
                  <a:cubicBezTo>
                    <a:pt x="21350" y="1806"/>
                    <a:pt x="21418" y="1606"/>
                    <a:pt x="21475" y="1681"/>
                  </a:cubicBezTo>
                  <a:cubicBezTo>
                    <a:pt x="21532" y="1756"/>
                    <a:pt x="21577" y="2107"/>
                    <a:pt x="21589" y="2959"/>
                  </a:cubicBezTo>
                  <a:cubicBezTo>
                    <a:pt x="21600" y="3811"/>
                    <a:pt x="21577" y="5164"/>
                    <a:pt x="21555" y="6793"/>
                  </a:cubicBezTo>
                  <a:cubicBezTo>
                    <a:pt x="21532" y="8422"/>
                    <a:pt x="21509" y="10326"/>
                    <a:pt x="21475" y="12055"/>
                  </a:cubicBezTo>
                  <a:cubicBezTo>
                    <a:pt x="21441" y="13784"/>
                    <a:pt x="21395" y="15338"/>
                    <a:pt x="21361" y="16515"/>
                  </a:cubicBezTo>
                  <a:cubicBezTo>
                    <a:pt x="21327" y="17693"/>
                    <a:pt x="21304" y="18495"/>
                    <a:pt x="21293" y="19121"/>
                  </a:cubicBezTo>
                  <a:cubicBezTo>
                    <a:pt x="21282" y="19748"/>
                    <a:pt x="21282" y="20199"/>
                    <a:pt x="21191" y="20424"/>
                  </a:cubicBezTo>
                  <a:cubicBezTo>
                    <a:pt x="21100" y="20650"/>
                    <a:pt x="20918" y="20650"/>
                    <a:pt x="20668" y="20800"/>
                  </a:cubicBezTo>
                  <a:cubicBezTo>
                    <a:pt x="20418" y="20951"/>
                    <a:pt x="20099" y="21251"/>
                    <a:pt x="19781" y="21552"/>
                  </a:cubicBezTo>
                </a:path>
              </a:pathLst>
            </a:custGeom>
            <a:noFill/>
            <a:ln w="26927"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8" name="Line"/>
            <p:cNvSpPr/>
            <p:nvPr/>
          </p:nvSpPr>
          <p:spPr>
            <a:xfrm>
              <a:off x="843251" y="348474"/>
              <a:ext cx="54659" cy="487312"/>
            </a:xfrm>
            <a:custGeom>
              <a:avLst/>
              <a:gdLst/>
              <a:ahLst/>
              <a:cxnLst>
                <a:cxn ang="0">
                  <a:pos x="wd2" y="hd2"/>
                </a:cxn>
                <a:cxn ang="5400000">
                  <a:pos x="wd2" y="hd2"/>
                </a:cxn>
                <a:cxn ang="10800000">
                  <a:pos x="wd2" y="hd2"/>
                </a:cxn>
                <a:cxn ang="16200000">
                  <a:pos x="wd2" y="hd2"/>
                </a:cxn>
              </a:cxnLst>
              <a:rect l="0" t="0" r="r" b="b"/>
              <a:pathLst>
                <a:path w="21330" h="21528" extrusionOk="0">
                  <a:moveTo>
                    <a:pt x="21330" y="1232"/>
                  </a:moveTo>
                  <a:cubicBezTo>
                    <a:pt x="17730" y="662"/>
                    <a:pt x="14130" y="91"/>
                    <a:pt x="11610" y="10"/>
                  </a:cubicBezTo>
                  <a:cubicBezTo>
                    <a:pt x="9090" y="-72"/>
                    <a:pt x="7650" y="336"/>
                    <a:pt x="6570" y="1803"/>
                  </a:cubicBezTo>
                  <a:cubicBezTo>
                    <a:pt x="5490" y="3270"/>
                    <a:pt x="4770" y="5797"/>
                    <a:pt x="3690" y="8650"/>
                  </a:cubicBezTo>
                  <a:cubicBezTo>
                    <a:pt x="2610" y="11502"/>
                    <a:pt x="1170" y="14681"/>
                    <a:pt x="450" y="16719"/>
                  </a:cubicBezTo>
                  <a:cubicBezTo>
                    <a:pt x="-270" y="18757"/>
                    <a:pt x="-270" y="19653"/>
                    <a:pt x="1530" y="20265"/>
                  </a:cubicBezTo>
                  <a:cubicBezTo>
                    <a:pt x="3330" y="20876"/>
                    <a:pt x="6930" y="21202"/>
                    <a:pt x="10530" y="21528"/>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79" name="Line"/>
            <p:cNvSpPr/>
            <p:nvPr/>
          </p:nvSpPr>
          <p:spPr>
            <a:xfrm>
              <a:off x="787207" y="492609"/>
              <a:ext cx="426203" cy="11623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712" y="18857"/>
                    <a:pt x="5423" y="16114"/>
                    <a:pt x="8275" y="13200"/>
                  </a:cubicBezTo>
                  <a:cubicBezTo>
                    <a:pt x="11127" y="10286"/>
                    <a:pt x="14119" y="7200"/>
                    <a:pt x="16364" y="4971"/>
                  </a:cubicBezTo>
                  <a:cubicBezTo>
                    <a:pt x="18608" y="2743"/>
                    <a:pt x="20104" y="1371"/>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0" name="Line"/>
            <p:cNvSpPr/>
            <p:nvPr/>
          </p:nvSpPr>
          <p:spPr>
            <a:xfrm>
              <a:off x="1174664" y="354233"/>
              <a:ext cx="44281" cy="3874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800" y="4011"/>
                    <a:pt x="3600" y="8023"/>
                    <a:pt x="4950" y="11109"/>
                  </a:cubicBezTo>
                  <a:cubicBezTo>
                    <a:pt x="6300" y="14194"/>
                    <a:pt x="7200" y="16354"/>
                    <a:pt x="9900" y="17949"/>
                  </a:cubicBezTo>
                  <a:cubicBezTo>
                    <a:pt x="12600" y="19543"/>
                    <a:pt x="17100" y="20571"/>
                    <a:pt x="21600" y="2160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1" name="Line"/>
            <p:cNvSpPr/>
            <p:nvPr/>
          </p:nvSpPr>
          <p:spPr>
            <a:xfrm>
              <a:off x="1390532" y="375891"/>
              <a:ext cx="251721" cy="387939"/>
            </a:xfrm>
            <a:custGeom>
              <a:avLst/>
              <a:gdLst/>
              <a:ahLst/>
              <a:cxnLst>
                <a:cxn ang="0">
                  <a:pos x="wd2" y="hd2"/>
                </a:cxn>
                <a:cxn ang="5400000">
                  <a:pos x="wd2" y="hd2"/>
                </a:cxn>
                <a:cxn ang="10800000">
                  <a:pos x="wd2" y="hd2"/>
                </a:cxn>
                <a:cxn ang="16200000">
                  <a:pos x="wd2" y="hd2"/>
                </a:cxn>
              </a:cxnLst>
              <a:rect l="0" t="0" r="r" b="b"/>
              <a:pathLst>
                <a:path w="21354" h="21423" extrusionOk="0">
                  <a:moveTo>
                    <a:pt x="0" y="21423"/>
                  </a:moveTo>
                  <a:cubicBezTo>
                    <a:pt x="313" y="18570"/>
                    <a:pt x="626" y="15717"/>
                    <a:pt x="1252" y="12763"/>
                  </a:cubicBezTo>
                  <a:cubicBezTo>
                    <a:pt x="1878" y="9808"/>
                    <a:pt x="2817" y="6751"/>
                    <a:pt x="4070" y="4612"/>
                  </a:cubicBezTo>
                  <a:cubicBezTo>
                    <a:pt x="5322" y="2472"/>
                    <a:pt x="6887" y="1249"/>
                    <a:pt x="8139" y="587"/>
                  </a:cubicBezTo>
                  <a:cubicBezTo>
                    <a:pt x="9391" y="-75"/>
                    <a:pt x="10330" y="-177"/>
                    <a:pt x="11348" y="281"/>
                  </a:cubicBezTo>
                  <a:cubicBezTo>
                    <a:pt x="12365" y="740"/>
                    <a:pt x="13461" y="1759"/>
                    <a:pt x="14635" y="3949"/>
                  </a:cubicBezTo>
                  <a:cubicBezTo>
                    <a:pt x="15809" y="6140"/>
                    <a:pt x="17061" y="9502"/>
                    <a:pt x="18313" y="12355"/>
                  </a:cubicBezTo>
                  <a:cubicBezTo>
                    <a:pt x="19565" y="15208"/>
                    <a:pt x="20817" y="17551"/>
                    <a:pt x="21209" y="18927"/>
                  </a:cubicBezTo>
                  <a:cubicBezTo>
                    <a:pt x="21600" y="20302"/>
                    <a:pt x="21130" y="20710"/>
                    <a:pt x="20661" y="21117"/>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2" name="Line"/>
            <p:cNvSpPr/>
            <p:nvPr/>
          </p:nvSpPr>
          <p:spPr>
            <a:xfrm>
              <a:off x="1384997" y="547960"/>
              <a:ext cx="293361" cy="6642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581" y="17400"/>
                    <a:pt x="5162" y="13200"/>
                    <a:pt x="8762" y="9600"/>
                  </a:cubicBezTo>
                  <a:cubicBezTo>
                    <a:pt x="12362" y="6000"/>
                    <a:pt x="16981" y="30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3" name="Line"/>
            <p:cNvSpPr/>
            <p:nvPr/>
          </p:nvSpPr>
          <p:spPr>
            <a:xfrm>
              <a:off x="1777988" y="357513"/>
              <a:ext cx="343177" cy="350966"/>
            </a:xfrm>
            <a:custGeom>
              <a:avLst/>
              <a:gdLst/>
              <a:ahLst/>
              <a:cxnLst>
                <a:cxn ang="0">
                  <a:pos x="wd2" y="hd2"/>
                </a:cxn>
                <a:cxn ang="5400000">
                  <a:pos x="wd2" y="hd2"/>
                </a:cxn>
                <a:cxn ang="10800000">
                  <a:pos x="wd2" y="hd2"/>
                </a:cxn>
                <a:cxn ang="16200000">
                  <a:pos x="wd2" y="hd2"/>
                </a:cxn>
              </a:cxnLst>
              <a:rect l="0" t="0" r="r" b="b"/>
              <a:pathLst>
                <a:path w="21600" h="21512" extrusionOk="0">
                  <a:moveTo>
                    <a:pt x="0" y="5906"/>
                  </a:moveTo>
                  <a:cubicBezTo>
                    <a:pt x="116" y="9072"/>
                    <a:pt x="232" y="12239"/>
                    <a:pt x="348" y="14105"/>
                  </a:cubicBezTo>
                  <a:cubicBezTo>
                    <a:pt x="465" y="15971"/>
                    <a:pt x="581" y="16536"/>
                    <a:pt x="755" y="17101"/>
                  </a:cubicBezTo>
                  <a:cubicBezTo>
                    <a:pt x="929" y="17667"/>
                    <a:pt x="1161" y="18232"/>
                    <a:pt x="1452" y="18967"/>
                  </a:cubicBezTo>
                  <a:cubicBezTo>
                    <a:pt x="1742" y="19703"/>
                    <a:pt x="2090" y="20607"/>
                    <a:pt x="2265" y="20664"/>
                  </a:cubicBezTo>
                  <a:cubicBezTo>
                    <a:pt x="2439" y="20720"/>
                    <a:pt x="2439" y="19929"/>
                    <a:pt x="2323" y="17667"/>
                  </a:cubicBezTo>
                  <a:cubicBezTo>
                    <a:pt x="2206" y="15405"/>
                    <a:pt x="1974" y="11673"/>
                    <a:pt x="2439" y="8676"/>
                  </a:cubicBezTo>
                  <a:cubicBezTo>
                    <a:pt x="2903" y="5680"/>
                    <a:pt x="4065" y="3418"/>
                    <a:pt x="4877" y="2117"/>
                  </a:cubicBezTo>
                  <a:cubicBezTo>
                    <a:pt x="5690" y="817"/>
                    <a:pt x="6155" y="477"/>
                    <a:pt x="6677" y="251"/>
                  </a:cubicBezTo>
                  <a:cubicBezTo>
                    <a:pt x="7200" y="25"/>
                    <a:pt x="7781" y="-88"/>
                    <a:pt x="8245" y="82"/>
                  </a:cubicBezTo>
                  <a:cubicBezTo>
                    <a:pt x="8710" y="251"/>
                    <a:pt x="9058" y="704"/>
                    <a:pt x="9232" y="1608"/>
                  </a:cubicBezTo>
                  <a:cubicBezTo>
                    <a:pt x="9406" y="2513"/>
                    <a:pt x="9406" y="3870"/>
                    <a:pt x="8710" y="5397"/>
                  </a:cubicBezTo>
                  <a:cubicBezTo>
                    <a:pt x="8013" y="6924"/>
                    <a:pt x="6619" y="8620"/>
                    <a:pt x="5632" y="9638"/>
                  </a:cubicBezTo>
                  <a:cubicBezTo>
                    <a:pt x="4645" y="10655"/>
                    <a:pt x="4065" y="10995"/>
                    <a:pt x="3600" y="11391"/>
                  </a:cubicBezTo>
                  <a:cubicBezTo>
                    <a:pt x="3135" y="11786"/>
                    <a:pt x="2787" y="12239"/>
                    <a:pt x="2787" y="12691"/>
                  </a:cubicBezTo>
                  <a:cubicBezTo>
                    <a:pt x="2787" y="13143"/>
                    <a:pt x="3135" y="13596"/>
                    <a:pt x="4935" y="14444"/>
                  </a:cubicBezTo>
                  <a:cubicBezTo>
                    <a:pt x="6735" y="15292"/>
                    <a:pt x="9987" y="16536"/>
                    <a:pt x="13006" y="17780"/>
                  </a:cubicBezTo>
                  <a:cubicBezTo>
                    <a:pt x="16026" y="19024"/>
                    <a:pt x="18813" y="20268"/>
                    <a:pt x="21600" y="21512"/>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4" name="Line"/>
            <p:cNvSpPr/>
            <p:nvPr/>
          </p:nvSpPr>
          <p:spPr>
            <a:xfrm>
              <a:off x="2104559" y="362457"/>
              <a:ext cx="470483" cy="351557"/>
            </a:xfrm>
            <a:custGeom>
              <a:avLst/>
              <a:gdLst/>
              <a:ahLst/>
              <a:cxnLst>
                <a:cxn ang="0">
                  <a:pos x="wd2" y="hd2"/>
                </a:cxn>
                <a:cxn ang="5400000">
                  <a:pos x="wd2" y="hd2"/>
                </a:cxn>
                <a:cxn ang="10800000">
                  <a:pos x="wd2" y="hd2"/>
                </a:cxn>
                <a:cxn ang="16200000">
                  <a:pos x="wd2" y="hd2"/>
                </a:cxn>
              </a:cxnLst>
              <a:rect l="0" t="0" r="r" b="b"/>
              <a:pathLst>
                <a:path w="21600" h="21548" extrusionOk="0">
                  <a:moveTo>
                    <a:pt x="0" y="2210"/>
                  </a:moveTo>
                  <a:cubicBezTo>
                    <a:pt x="593" y="6394"/>
                    <a:pt x="1186" y="10578"/>
                    <a:pt x="1525" y="12953"/>
                  </a:cubicBezTo>
                  <a:cubicBezTo>
                    <a:pt x="1864" y="15328"/>
                    <a:pt x="1948" y="15894"/>
                    <a:pt x="2033" y="16459"/>
                  </a:cubicBezTo>
                  <a:cubicBezTo>
                    <a:pt x="2118" y="17024"/>
                    <a:pt x="2202" y="17590"/>
                    <a:pt x="2245" y="17307"/>
                  </a:cubicBezTo>
                  <a:cubicBezTo>
                    <a:pt x="2287" y="17024"/>
                    <a:pt x="2287" y="15894"/>
                    <a:pt x="2329" y="13575"/>
                  </a:cubicBezTo>
                  <a:cubicBezTo>
                    <a:pt x="2372" y="11257"/>
                    <a:pt x="2456" y="7751"/>
                    <a:pt x="2499" y="5716"/>
                  </a:cubicBezTo>
                  <a:cubicBezTo>
                    <a:pt x="2541" y="3680"/>
                    <a:pt x="2541" y="3114"/>
                    <a:pt x="2753" y="2436"/>
                  </a:cubicBezTo>
                  <a:cubicBezTo>
                    <a:pt x="2965" y="1757"/>
                    <a:pt x="3388" y="966"/>
                    <a:pt x="3727" y="796"/>
                  </a:cubicBezTo>
                  <a:cubicBezTo>
                    <a:pt x="4066" y="627"/>
                    <a:pt x="4320" y="1079"/>
                    <a:pt x="4871" y="2606"/>
                  </a:cubicBezTo>
                  <a:cubicBezTo>
                    <a:pt x="5421" y="4132"/>
                    <a:pt x="6268" y="6733"/>
                    <a:pt x="7242" y="8995"/>
                  </a:cubicBezTo>
                  <a:cubicBezTo>
                    <a:pt x="8216" y="11257"/>
                    <a:pt x="9318" y="13179"/>
                    <a:pt x="10080" y="14254"/>
                  </a:cubicBezTo>
                  <a:cubicBezTo>
                    <a:pt x="10842" y="15328"/>
                    <a:pt x="11266" y="15554"/>
                    <a:pt x="11689" y="15667"/>
                  </a:cubicBezTo>
                  <a:cubicBezTo>
                    <a:pt x="12113" y="15780"/>
                    <a:pt x="12536" y="15780"/>
                    <a:pt x="13002" y="15272"/>
                  </a:cubicBezTo>
                  <a:cubicBezTo>
                    <a:pt x="13468" y="14763"/>
                    <a:pt x="13976" y="13745"/>
                    <a:pt x="14569" y="11596"/>
                  </a:cubicBezTo>
                  <a:cubicBezTo>
                    <a:pt x="15162" y="9447"/>
                    <a:pt x="15840" y="6168"/>
                    <a:pt x="16306" y="4189"/>
                  </a:cubicBezTo>
                  <a:cubicBezTo>
                    <a:pt x="16772" y="2210"/>
                    <a:pt x="17026" y="1531"/>
                    <a:pt x="17322" y="966"/>
                  </a:cubicBezTo>
                  <a:cubicBezTo>
                    <a:pt x="17619" y="400"/>
                    <a:pt x="17958" y="-52"/>
                    <a:pt x="18169" y="5"/>
                  </a:cubicBezTo>
                  <a:cubicBezTo>
                    <a:pt x="18381" y="61"/>
                    <a:pt x="18466" y="627"/>
                    <a:pt x="18635" y="2719"/>
                  </a:cubicBezTo>
                  <a:cubicBezTo>
                    <a:pt x="18805" y="4811"/>
                    <a:pt x="19059" y="8430"/>
                    <a:pt x="19525" y="11540"/>
                  </a:cubicBezTo>
                  <a:cubicBezTo>
                    <a:pt x="19991" y="14650"/>
                    <a:pt x="20668" y="17251"/>
                    <a:pt x="21049" y="18834"/>
                  </a:cubicBezTo>
                  <a:cubicBezTo>
                    <a:pt x="21431" y="20417"/>
                    <a:pt x="21515" y="20983"/>
                    <a:pt x="21600" y="21548"/>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5" name="Line"/>
            <p:cNvSpPr/>
            <p:nvPr/>
          </p:nvSpPr>
          <p:spPr>
            <a:xfrm>
              <a:off x="2177526" y="-1857104"/>
              <a:ext cx="65411" cy="599758"/>
            </a:xfrm>
            <a:custGeom>
              <a:avLst/>
              <a:gdLst/>
              <a:ahLst/>
              <a:cxnLst>
                <a:cxn ang="0">
                  <a:pos x="wd2" y="hd2"/>
                </a:cxn>
                <a:cxn ang="5400000">
                  <a:pos x="wd2" y="hd2"/>
                </a:cxn>
                <a:cxn ang="10800000">
                  <a:pos x="wd2" y="hd2"/>
                </a:cxn>
                <a:cxn ang="16200000">
                  <a:pos x="wd2" y="hd2"/>
                </a:cxn>
              </a:cxnLst>
              <a:rect l="0" t="0" r="r" b="b"/>
              <a:pathLst>
                <a:path w="21271" h="21407" extrusionOk="0">
                  <a:moveTo>
                    <a:pt x="21271" y="3658"/>
                  </a:moveTo>
                  <a:cubicBezTo>
                    <a:pt x="18271" y="3065"/>
                    <a:pt x="15271" y="2472"/>
                    <a:pt x="11671" y="1781"/>
                  </a:cubicBezTo>
                  <a:cubicBezTo>
                    <a:pt x="8071" y="1089"/>
                    <a:pt x="3871" y="299"/>
                    <a:pt x="1771" y="68"/>
                  </a:cubicBezTo>
                  <a:cubicBezTo>
                    <a:pt x="-329" y="-162"/>
                    <a:pt x="-329" y="167"/>
                    <a:pt x="571" y="1418"/>
                  </a:cubicBezTo>
                  <a:cubicBezTo>
                    <a:pt x="1471" y="2670"/>
                    <a:pt x="3271" y="4843"/>
                    <a:pt x="4471" y="7247"/>
                  </a:cubicBezTo>
                  <a:cubicBezTo>
                    <a:pt x="5671" y="9650"/>
                    <a:pt x="6271" y="12284"/>
                    <a:pt x="6871" y="14523"/>
                  </a:cubicBezTo>
                  <a:cubicBezTo>
                    <a:pt x="7471" y="16762"/>
                    <a:pt x="8071" y="18606"/>
                    <a:pt x="9271" y="19759"/>
                  </a:cubicBezTo>
                  <a:cubicBezTo>
                    <a:pt x="10471" y="20911"/>
                    <a:pt x="12271" y="21372"/>
                    <a:pt x="14371" y="21405"/>
                  </a:cubicBezTo>
                  <a:cubicBezTo>
                    <a:pt x="16471" y="21438"/>
                    <a:pt x="18871" y="21043"/>
                    <a:pt x="21271" y="20648"/>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6" name="Line"/>
            <p:cNvSpPr/>
            <p:nvPr/>
          </p:nvSpPr>
          <p:spPr>
            <a:xfrm>
              <a:off x="2209725" y="-1610724"/>
              <a:ext cx="343177" cy="774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600" y="19029"/>
                    <a:pt x="7200" y="16457"/>
                    <a:pt x="10800" y="12857"/>
                  </a:cubicBezTo>
                  <a:cubicBezTo>
                    <a:pt x="14400" y="9257"/>
                    <a:pt x="18000" y="4629"/>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7" name="Line"/>
            <p:cNvSpPr/>
            <p:nvPr/>
          </p:nvSpPr>
          <p:spPr>
            <a:xfrm>
              <a:off x="2586111" y="-1854268"/>
              <a:ext cx="94098" cy="518816"/>
            </a:xfrm>
            <a:custGeom>
              <a:avLst/>
              <a:gdLst/>
              <a:ahLst/>
              <a:cxnLst>
                <a:cxn ang="0">
                  <a:pos x="wd2" y="hd2"/>
                </a:cxn>
                <a:cxn ang="5400000">
                  <a:pos x="wd2" y="hd2"/>
                </a:cxn>
                <a:cxn ang="10800000">
                  <a:pos x="wd2" y="hd2"/>
                </a:cxn>
                <a:cxn ang="16200000">
                  <a:pos x="wd2" y="hd2"/>
                </a:cxn>
              </a:cxnLst>
              <a:rect l="0" t="0" r="r" b="b"/>
              <a:pathLst>
                <a:path w="21600" h="21538" extrusionOk="0">
                  <a:moveTo>
                    <a:pt x="0" y="0"/>
                  </a:moveTo>
                  <a:cubicBezTo>
                    <a:pt x="0" y="3140"/>
                    <a:pt x="0" y="6281"/>
                    <a:pt x="847" y="9345"/>
                  </a:cubicBezTo>
                  <a:cubicBezTo>
                    <a:pt x="1694" y="12409"/>
                    <a:pt x="3388" y="15396"/>
                    <a:pt x="4871" y="17272"/>
                  </a:cubicBezTo>
                  <a:cubicBezTo>
                    <a:pt x="6353" y="19149"/>
                    <a:pt x="7624" y="19915"/>
                    <a:pt x="9318" y="20489"/>
                  </a:cubicBezTo>
                  <a:cubicBezTo>
                    <a:pt x="11012" y="21064"/>
                    <a:pt x="13129" y="21447"/>
                    <a:pt x="15247" y="21523"/>
                  </a:cubicBezTo>
                  <a:cubicBezTo>
                    <a:pt x="17365" y="21600"/>
                    <a:pt x="19482" y="21370"/>
                    <a:pt x="21600" y="2114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8" name="Line"/>
            <p:cNvSpPr/>
            <p:nvPr/>
          </p:nvSpPr>
          <p:spPr>
            <a:xfrm>
              <a:off x="2752164" y="-1760580"/>
              <a:ext cx="359781" cy="426612"/>
            </a:xfrm>
            <a:custGeom>
              <a:avLst/>
              <a:gdLst/>
              <a:ahLst/>
              <a:cxnLst>
                <a:cxn ang="0">
                  <a:pos x="wd2" y="hd2"/>
                </a:cxn>
                <a:cxn ang="5400000">
                  <a:pos x="wd2" y="hd2"/>
                </a:cxn>
                <a:cxn ang="10800000">
                  <a:pos x="wd2" y="hd2"/>
                </a:cxn>
                <a:cxn ang="16200000">
                  <a:pos x="wd2" y="hd2"/>
                </a:cxn>
              </a:cxnLst>
              <a:rect l="0" t="0" r="r" b="b"/>
              <a:pathLst>
                <a:path w="21600" h="21344" extrusionOk="0">
                  <a:moveTo>
                    <a:pt x="0" y="21344"/>
                  </a:moveTo>
                  <a:cubicBezTo>
                    <a:pt x="886" y="20236"/>
                    <a:pt x="1772" y="19129"/>
                    <a:pt x="2271" y="17513"/>
                  </a:cubicBezTo>
                  <a:cubicBezTo>
                    <a:pt x="2769" y="15898"/>
                    <a:pt x="2880" y="13775"/>
                    <a:pt x="2935" y="11282"/>
                  </a:cubicBezTo>
                  <a:cubicBezTo>
                    <a:pt x="2991" y="8790"/>
                    <a:pt x="2991" y="5929"/>
                    <a:pt x="3378" y="3898"/>
                  </a:cubicBezTo>
                  <a:cubicBezTo>
                    <a:pt x="3766" y="1867"/>
                    <a:pt x="4542" y="667"/>
                    <a:pt x="5815" y="206"/>
                  </a:cubicBezTo>
                  <a:cubicBezTo>
                    <a:pt x="7089" y="-256"/>
                    <a:pt x="8862" y="21"/>
                    <a:pt x="10523" y="1452"/>
                  </a:cubicBezTo>
                  <a:cubicBezTo>
                    <a:pt x="12185" y="2882"/>
                    <a:pt x="13735" y="5467"/>
                    <a:pt x="15231" y="8236"/>
                  </a:cubicBezTo>
                  <a:cubicBezTo>
                    <a:pt x="16726" y="11006"/>
                    <a:pt x="18166" y="13959"/>
                    <a:pt x="19218" y="15852"/>
                  </a:cubicBezTo>
                  <a:cubicBezTo>
                    <a:pt x="20271" y="17744"/>
                    <a:pt x="20935" y="18575"/>
                    <a:pt x="21600" y="19406"/>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89" name="Line"/>
            <p:cNvSpPr/>
            <p:nvPr/>
          </p:nvSpPr>
          <p:spPr>
            <a:xfrm>
              <a:off x="2835190" y="-1610724"/>
              <a:ext cx="254615" cy="8856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757" y="18450"/>
                    <a:pt x="7513" y="15300"/>
                    <a:pt x="11113" y="11700"/>
                  </a:cubicBezTo>
                  <a:cubicBezTo>
                    <a:pt x="14713" y="8100"/>
                    <a:pt x="18157" y="405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0" name="Line"/>
            <p:cNvSpPr/>
            <p:nvPr/>
          </p:nvSpPr>
          <p:spPr>
            <a:xfrm>
              <a:off x="3178366" y="-1818640"/>
              <a:ext cx="298895" cy="451461"/>
            </a:xfrm>
            <a:custGeom>
              <a:avLst/>
              <a:gdLst/>
              <a:ahLst/>
              <a:cxnLst>
                <a:cxn ang="0">
                  <a:pos x="wd2" y="hd2"/>
                </a:cxn>
                <a:cxn ang="5400000">
                  <a:pos x="wd2" y="hd2"/>
                </a:cxn>
                <a:cxn ang="10800000">
                  <a:pos x="wd2" y="hd2"/>
                </a:cxn>
                <a:cxn ang="16200000">
                  <a:pos x="wd2" y="hd2"/>
                </a:cxn>
              </a:cxnLst>
              <a:rect l="0" t="0" r="r" b="b"/>
              <a:pathLst>
                <a:path w="21600" h="21485" extrusionOk="0">
                  <a:moveTo>
                    <a:pt x="0" y="5417"/>
                  </a:moveTo>
                  <a:cubicBezTo>
                    <a:pt x="133" y="8314"/>
                    <a:pt x="267" y="11212"/>
                    <a:pt x="467" y="13583"/>
                  </a:cubicBezTo>
                  <a:cubicBezTo>
                    <a:pt x="667" y="15953"/>
                    <a:pt x="933" y="17797"/>
                    <a:pt x="1000" y="16919"/>
                  </a:cubicBezTo>
                  <a:cubicBezTo>
                    <a:pt x="1067" y="16041"/>
                    <a:pt x="933" y="12441"/>
                    <a:pt x="1133" y="9587"/>
                  </a:cubicBezTo>
                  <a:cubicBezTo>
                    <a:pt x="1333" y="6734"/>
                    <a:pt x="1867" y="4626"/>
                    <a:pt x="2733" y="3134"/>
                  </a:cubicBezTo>
                  <a:cubicBezTo>
                    <a:pt x="3600" y="1641"/>
                    <a:pt x="4800" y="763"/>
                    <a:pt x="5867" y="324"/>
                  </a:cubicBezTo>
                  <a:cubicBezTo>
                    <a:pt x="6933" y="-115"/>
                    <a:pt x="7867" y="-115"/>
                    <a:pt x="8867" y="368"/>
                  </a:cubicBezTo>
                  <a:cubicBezTo>
                    <a:pt x="9867" y="851"/>
                    <a:pt x="10933" y="1817"/>
                    <a:pt x="11333" y="3090"/>
                  </a:cubicBezTo>
                  <a:cubicBezTo>
                    <a:pt x="11733" y="4363"/>
                    <a:pt x="11467" y="5944"/>
                    <a:pt x="10133" y="7348"/>
                  </a:cubicBezTo>
                  <a:cubicBezTo>
                    <a:pt x="8800" y="8753"/>
                    <a:pt x="6400" y="9983"/>
                    <a:pt x="4867" y="10685"/>
                  </a:cubicBezTo>
                  <a:cubicBezTo>
                    <a:pt x="3333" y="11387"/>
                    <a:pt x="2667" y="11563"/>
                    <a:pt x="2067" y="11783"/>
                  </a:cubicBezTo>
                  <a:cubicBezTo>
                    <a:pt x="1467" y="12002"/>
                    <a:pt x="933" y="12265"/>
                    <a:pt x="1000" y="12529"/>
                  </a:cubicBezTo>
                  <a:cubicBezTo>
                    <a:pt x="1067" y="12792"/>
                    <a:pt x="1733" y="13056"/>
                    <a:pt x="3867" y="13978"/>
                  </a:cubicBezTo>
                  <a:cubicBezTo>
                    <a:pt x="6000" y="14900"/>
                    <a:pt x="9600" y="16480"/>
                    <a:pt x="12133" y="17665"/>
                  </a:cubicBezTo>
                  <a:cubicBezTo>
                    <a:pt x="14667" y="18851"/>
                    <a:pt x="16133" y="19641"/>
                    <a:pt x="17533" y="20212"/>
                  </a:cubicBezTo>
                  <a:cubicBezTo>
                    <a:pt x="18933" y="20783"/>
                    <a:pt x="20267" y="21134"/>
                    <a:pt x="21600" y="21485"/>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1" name="Line"/>
            <p:cNvSpPr/>
            <p:nvPr/>
          </p:nvSpPr>
          <p:spPr>
            <a:xfrm>
              <a:off x="3472166" y="-1812111"/>
              <a:ext cx="431297" cy="489213"/>
            </a:xfrm>
            <a:custGeom>
              <a:avLst/>
              <a:gdLst/>
              <a:ahLst/>
              <a:cxnLst>
                <a:cxn ang="0">
                  <a:pos x="wd2" y="hd2"/>
                </a:cxn>
                <a:cxn ang="5400000">
                  <a:pos x="wd2" y="hd2"/>
                </a:cxn>
                <a:cxn ang="10800000">
                  <a:pos x="wd2" y="hd2"/>
                </a:cxn>
                <a:cxn ang="16200000">
                  <a:pos x="wd2" y="hd2"/>
                </a:cxn>
              </a:cxnLst>
              <a:rect l="0" t="0" r="r" b="b"/>
              <a:pathLst>
                <a:path w="21578" h="21531" extrusionOk="0">
                  <a:moveTo>
                    <a:pt x="255" y="3017"/>
                  </a:moveTo>
                  <a:cubicBezTo>
                    <a:pt x="347" y="6102"/>
                    <a:pt x="440" y="9188"/>
                    <a:pt x="532" y="11218"/>
                  </a:cubicBezTo>
                  <a:cubicBezTo>
                    <a:pt x="624" y="13248"/>
                    <a:pt x="716" y="14223"/>
                    <a:pt x="763" y="14954"/>
                  </a:cubicBezTo>
                  <a:cubicBezTo>
                    <a:pt x="809" y="15684"/>
                    <a:pt x="809" y="16172"/>
                    <a:pt x="809" y="16172"/>
                  </a:cubicBezTo>
                  <a:cubicBezTo>
                    <a:pt x="809" y="16172"/>
                    <a:pt x="809" y="15684"/>
                    <a:pt x="716" y="14101"/>
                  </a:cubicBezTo>
                  <a:cubicBezTo>
                    <a:pt x="624" y="12517"/>
                    <a:pt x="440" y="9838"/>
                    <a:pt x="301" y="7767"/>
                  </a:cubicBezTo>
                  <a:cubicBezTo>
                    <a:pt x="163" y="5696"/>
                    <a:pt x="70" y="4235"/>
                    <a:pt x="24" y="3301"/>
                  </a:cubicBezTo>
                  <a:cubicBezTo>
                    <a:pt x="-22" y="2367"/>
                    <a:pt x="-22" y="1961"/>
                    <a:pt x="209" y="1799"/>
                  </a:cubicBezTo>
                  <a:cubicBezTo>
                    <a:pt x="440" y="1636"/>
                    <a:pt x="901" y="1717"/>
                    <a:pt x="1409" y="2286"/>
                  </a:cubicBezTo>
                  <a:cubicBezTo>
                    <a:pt x="1916" y="2854"/>
                    <a:pt x="2470" y="3910"/>
                    <a:pt x="3070" y="5290"/>
                  </a:cubicBezTo>
                  <a:cubicBezTo>
                    <a:pt x="3670" y="6671"/>
                    <a:pt x="4316" y="8376"/>
                    <a:pt x="5101" y="9757"/>
                  </a:cubicBezTo>
                  <a:cubicBezTo>
                    <a:pt x="5886" y="11137"/>
                    <a:pt x="6809" y="12193"/>
                    <a:pt x="7501" y="12720"/>
                  </a:cubicBezTo>
                  <a:cubicBezTo>
                    <a:pt x="8193" y="13248"/>
                    <a:pt x="8655" y="13248"/>
                    <a:pt x="9209" y="12802"/>
                  </a:cubicBezTo>
                  <a:cubicBezTo>
                    <a:pt x="9763" y="12355"/>
                    <a:pt x="10409" y="11462"/>
                    <a:pt x="11193" y="9838"/>
                  </a:cubicBezTo>
                  <a:cubicBezTo>
                    <a:pt x="11978" y="8214"/>
                    <a:pt x="12901" y="5859"/>
                    <a:pt x="13547" y="4194"/>
                  </a:cubicBezTo>
                  <a:cubicBezTo>
                    <a:pt x="14193" y="2529"/>
                    <a:pt x="14563" y="1555"/>
                    <a:pt x="14886" y="905"/>
                  </a:cubicBezTo>
                  <a:cubicBezTo>
                    <a:pt x="15209" y="256"/>
                    <a:pt x="15486" y="-69"/>
                    <a:pt x="15670" y="12"/>
                  </a:cubicBezTo>
                  <a:cubicBezTo>
                    <a:pt x="15855" y="93"/>
                    <a:pt x="15947" y="581"/>
                    <a:pt x="16086" y="2164"/>
                  </a:cubicBezTo>
                  <a:cubicBezTo>
                    <a:pt x="16224" y="3748"/>
                    <a:pt x="16409" y="6427"/>
                    <a:pt x="16686" y="9026"/>
                  </a:cubicBezTo>
                  <a:cubicBezTo>
                    <a:pt x="16963" y="11624"/>
                    <a:pt x="17332" y="14142"/>
                    <a:pt x="18163" y="16212"/>
                  </a:cubicBezTo>
                  <a:cubicBezTo>
                    <a:pt x="18993" y="18283"/>
                    <a:pt x="20286" y="19907"/>
                    <a:pt x="21578" y="21531"/>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2" name="Line"/>
            <p:cNvSpPr/>
            <p:nvPr/>
          </p:nvSpPr>
          <p:spPr>
            <a:xfrm>
              <a:off x="6715214" y="-83040"/>
              <a:ext cx="22214" cy="356092"/>
            </a:xfrm>
            <a:custGeom>
              <a:avLst/>
              <a:gdLst/>
              <a:ahLst/>
              <a:cxnLst>
                <a:cxn ang="0">
                  <a:pos x="wd2" y="hd2"/>
                </a:cxn>
                <a:cxn ang="5400000">
                  <a:pos x="wd2" y="hd2"/>
                </a:cxn>
                <a:cxn ang="10800000">
                  <a:pos x="wd2" y="hd2"/>
                </a:cxn>
                <a:cxn ang="16200000">
                  <a:pos x="wd2" y="hd2"/>
                </a:cxn>
              </a:cxnLst>
              <a:rect l="0" t="0" r="r" b="b"/>
              <a:pathLst>
                <a:path w="20004" h="21600" extrusionOk="0">
                  <a:moveTo>
                    <a:pt x="20004" y="0"/>
                  </a:moveTo>
                  <a:cubicBezTo>
                    <a:pt x="11696" y="4029"/>
                    <a:pt x="3389" y="8058"/>
                    <a:pt x="896" y="11472"/>
                  </a:cubicBezTo>
                  <a:cubicBezTo>
                    <a:pt x="-1596" y="14885"/>
                    <a:pt x="1727" y="17683"/>
                    <a:pt x="3389" y="19362"/>
                  </a:cubicBezTo>
                  <a:cubicBezTo>
                    <a:pt x="5050" y="21040"/>
                    <a:pt x="5050" y="21600"/>
                    <a:pt x="5881" y="21600"/>
                  </a:cubicBezTo>
                  <a:cubicBezTo>
                    <a:pt x="6712" y="21600"/>
                    <a:pt x="8373" y="21040"/>
                    <a:pt x="10035" y="20369"/>
                  </a:cubicBezTo>
                  <a:cubicBezTo>
                    <a:pt x="11696" y="19697"/>
                    <a:pt x="13358" y="18914"/>
                    <a:pt x="15019" y="18131"/>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3" name="Line"/>
            <p:cNvSpPr/>
            <p:nvPr/>
          </p:nvSpPr>
          <p:spPr>
            <a:xfrm>
              <a:off x="6687611" y="77478"/>
              <a:ext cx="309966" cy="3874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186" y="18514"/>
                    <a:pt x="4371" y="15428"/>
                    <a:pt x="7329" y="14400"/>
                  </a:cubicBezTo>
                  <a:cubicBezTo>
                    <a:pt x="10286" y="13371"/>
                    <a:pt x="14014" y="14400"/>
                    <a:pt x="16521" y="12343"/>
                  </a:cubicBezTo>
                  <a:cubicBezTo>
                    <a:pt x="19029" y="10286"/>
                    <a:pt x="20314" y="5143"/>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4" name="Line"/>
            <p:cNvSpPr/>
            <p:nvPr/>
          </p:nvSpPr>
          <p:spPr>
            <a:xfrm>
              <a:off x="6969901" y="-110715"/>
              <a:ext cx="55352" cy="355986"/>
            </a:xfrm>
            <a:custGeom>
              <a:avLst/>
              <a:gdLst/>
              <a:ahLst/>
              <a:cxnLst>
                <a:cxn ang="0">
                  <a:pos x="wd2" y="hd2"/>
                </a:cxn>
                <a:cxn ang="5400000">
                  <a:pos x="wd2" y="hd2"/>
                </a:cxn>
                <a:cxn ang="10800000">
                  <a:pos x="wd2" y="hd2"/>
                </a:cxn>
                <a:cxn ang="16200000">
                  <a:pos x="wd2" y="hd2"/>
                </a:cxn>
              </a:cxnLst>
              <a:rect l="0" t="0" r="r" b="b"/>
              <a:pathLst>
                <a:path w="21600" h="21482" extrusionOk="0">
                  <a:moveTo>
                    <a:pt x="0" y="0"/>
                  </a:moveTo>
                  <a:cubicBezTo>
                    <a:pt x="0" y="4565"/>
                    <a:pt x="0" y="9130"/>
                    <a:pt x="720" y="12303"/>
                  </a:cubicBezTo>
                  <a:cubicBezTo>
                    <a:pt x="1440" y="15476"/>
                    <a:pt x="2880" y="17258"/>
                    <a:pt x="4680" y="18594"/>
                  </a:cubicBezTo>
                  <a:cubicBezTo>
                    <a:pt x="6480" y="19930"/>
                    <a:pt x="8640" y="20821"/>
                    <a:pt x="11520" y="21210"/>
                  </a:cubicBezTo>
                  <a:cubicBezTo>
                    <a:pt x="14400" y="21600"/>
                    <a:pt x="18000" y="21489"/>
                    <a:pt x="21600" y="21377"/>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5" name="Line"/>
            <p:cNvSpPr/>
            <p:nvPr/>
          </p:nvSpPr>
          <p:spPr>
            <a:xfrm>
              <a:off x="7119348" y="-88224"/>
              <a:ext cx="309966" cy="381571"/>
            </a:xfrm>
            <a:custGeom>
              <a:avLst/>
              <a:gdLst/>
              <a:ahLst/>
              <a:cxnLst>
                <a:cxn ang="0">
                  <a:pos x="wd2" y="hd2"/>
                </a:cxn>
                <a:cxn ang="5400000">
                  <a:pos x="wd2" y="hd2"/>
                </a:cxn>
                <a:cxn ang="10800000">
                  <a:pos x="wd2" y="hd2"/>
                </a:cxn>
                <a:cxn ang="16200000">
                  <a:pos x="wd2" y="hd2"/>
                </a:cxn>
              </a:cxnLst>
              <a:rect l="0" t="0" r="r" b="b"/>
              <a:pathLst>
                <a:path w="21600" h="21374" extrusionOk="0">
                  <a:moveTo>
                    <a:pt x="0" y="21374"/>
                  </a:moveTo>
                  <a:cubicBezTo>
                    <a:pt x="514" y="19100"/>
                    <a:pt x="1029" y="16827"/>
                    <a:pt x="1543" y="13985"/>
                  </a:cubicBezTo>
                  <a:cubicBezTo>
                    <a:pt x="2057" y="11142"/>
                    <a:pt x="2571" y="7732"/>
                    <a:pt x="3664" y="5303"/>
                  </a:cubicBezTo>
                  <a:cubicBezTo>
                    <a:pt x="4757" y="2874"/>
                    <a:pt x="6429" y="1428"/>
                    <a:pt x="7971" y="652"/>
                  </a:cubicBezTo>
                  <a:cubicBezTo>
                    <a:pt x="9514" y="-123"/>
                    <a:pt x="10929" y="-226"/>
                    <a:pt x="12407" y="446"/>
                  </a:cubicBezTo>
                  <a:cubicBezTo>
                    <a:pt x="13886" y="1118"/>
                    <a:pt x="15429" y="2564"/>
                    <a:pt x="16457" y="4476"/>
                  </a:cubicBezTo>
                  <a:cubicBezTo>
                    <a:pt x="17486" y="6388"/>
                    <a:pt x="18000" y="8765"/>
                    <a:pt x="18643" y="11194"/>
                  </a:cubicBezTo>
                  <a:cubicBezTo>
                    <a:pt x="19286" y="13623"/>
                    <a:pt x="20057" y="16103"/>
                    <a:pt x="20571" y="17602"/>
                  </a:cubicBezTo>
                  <a:cubicBezTo>
                    <a:pt x="21086" y="19100"/>
                    <a:pt x="21343" y="19617"/>
                    <a:pt x="21600" y="20134"/>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6" name="Line"/>
            <p:cNvSpPr/>
            <p:nvPr/>
          </p:nvSpPr>
          <p:spPr>
            <a:xfrm>
              <a:off x="7180234" y="60873"/>
              <a:ext cx="276756" cy="664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18600"/>
                    <a:pt x="0" y="15600"/>
                    <a:pt x="360" y="14100"/>
                  </a:cubicBezTo>
                  <a:cubicBezTo>
                    <a:pt x="720" y="12600"/>
                    <a:pt x="1440" y="12600"/>
                    <a:pt x="4104" y="11400"/>
                  </a:cubicBezTo>
                  <a:cubicBezTo>
                    <a:pt x="6768" y="10200"/>
                    <a:pt x="11376" y="7800"/>
                    <a:pt x="14616" y="5700"/>
                  </a:cubicBezTo>
                  <a:cubicBezTo>
                    <a:pt x="17856" y="3600"/>
                    <a:pt x="19728" y="18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7" name="Line"/>
            <p:cNvSpPr/>
            <p:nvPr/>
          </p:nvSpPr>
          <p:spPr>
            <a:xfrm>
              <a:off x="7501270" y="-147813"/>
              <a:ext cx="221404" cy="402415"/>
            </a:xfrm>
            <a:custGeom>
              <a:avLst/>
              <a:gdLst/>
              <a:ahLst/>
              <a:cxnLst>
                <a:cxn ang="0">
                  <a:pos x="wd2" y="hd2"/>
                </a:cxn>
                <a:cxn ang="5400000">
                  <a:pos x="wd2" y="hd2"/>
                </a:cxn>
                <a:cxn ang="10800000">
                  <a:pos x="wd2" y="hd2"/>
                </a:cxn>
                <a:cxn ang="16200000">
                  <a:pos x="wd2" y="hd2"/>
                </a:cxn>
              </a:cxnLst>
              <a:rect l="0" t="0" r="r" b="b"/>
              <a:pathLst>
                <a:path w="21600" h="21512" extrusionOk="0">
                  <a:moveTo>
                    <a:pt x="0" y="6717"/>
                  </a:moveTo>
                  <a:cubicBezTo>
                    <a:pt x="180" y="9874"/>
                    <a:pt x="360" y="13030"/>
                    <a:pt x="450" y="14904"/>
                  </a:cubicBezTo>
                  <a:cubicBezTo>
                    <a:pt x="540" y="16778"/>
                    <a:pt x="540" y="17370"/>
                    <a:pt x="540" y="18060"/>
                  </a:cubicBezTo>
                  <a:cubicBezTo>
                    <a:pt x="540" y="18750"/>
                    <a:pt x="540" y="19539"/>
                    <a:pt x="540" y="19687"/>
                  </a:cubicBezTo>
                  <a:cubicBezTo>
                    <a:pt x="540" y="19835"/>
                    <a:pt x="540" y="19342"/>
                    <a:pt x="630" y="17222"/>
                  </a:cubicBezTo>
                  <a:cubicBezTo>
                    <a:pt x="720" y="15101"/>
                    <a:pt x="900" y="11353"/>
                    <a:pt x="1620" y="8493"/>
                  </a:cubicBezTo>
                  <a:cubicBezTo>
                    <a:pt x="2340" y="5633"/>
                    <a:pt x="3600" y="3660"/>
                    <a:pt x="5850" y="2279"/>
                  </a:cubicBezTo>
                  <a:cubicBezTo>
                    <a:pt x="8100" y="898"/>
                    <a:pt x="11340" y="109"/>
                    <a:pt x="13770" y="11"/>
                  </a:cubicBezTo>
                  <a:cubicBezTo>
                    <a:pt x="16200" y="-88"/>
                    <a:pt x="17820" y="504"/>
                    <a:pt x="18360" y="1737"/>
                  </a:cubicBezTo>
                  <a:cubicBezTo>
                    <a:pt x="18900" y="2970"/>
                    <a:pt x="18360" y="4844"/>
                    <a:pt x="16740" y="6520"/>
                  </a:cubicBezTo>
                  <a:cubicBezTo>
                    <a:pt x="15120" y="8197"/>
                    <a:pt x="12420" y="9676"/>
                    <a:pt x="10170" y="10663"/>
                  </a:cubicBezTo>
                  <a:cubicBezTo>
                    <a:pt x="7920" y="11649"/>
                    <a:pt x="6120" y="12142"/>
                    <a:pt x="4860" y="12586"/>
                  </a:cubicBezTo>
                  <a:cubicBezTo>
                    <a:pt x="3600" y="13030"/>
                    <a:pt x="2880" y="13424"/>
                    <a:pt x="2520" y="13868"/>
                  </a:cubicBezTo>
                  <a:cubicBezTo>
                    <a:pt x="2160" y="14312"/>
                    <a:pt x="2160" y="14805"/>
                    <a:pt x="3240" y="15496"/>
                  </a:cubicBezTo>
                  <a:cubicBezTo>
                    <a:pt x="4320" y="16186"/>
                    <a:pt x="6480" y="17074"/>
                    <a:pt x="9720" y="18109"/>
                  </a:cubicBezTo>
                  <a:cubicBezTo>
                    <a:pt x="12960" y="19145"/>
                    <a:pt x="17280" y="20328"/>
                    <a:pt x="21600" y="21512"/>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8" name="Line"/>
            <p:cNvSpPr/>
            <p:nvPr/>
          </p:nvSpPr>
          <p:spPr>
            <a:xfrm>
              <a:off x="7755883" y="-149461"/>
              <a:ext cx="409598" cy="409598"/>
            </a:xfrm>
            <a:custGeom>
              <a:avLst/>
              <a:gdLst/>
              <a:ahLst/>
              <a:cxnLst>
                <a:cxn ang="0">
                  <a:pos x="wd2" y="hd2"/>
                </a:cxn>
                <a:cxn ang="5400000">
                  <a:pos x="wd2" y="hd2"/>
                </a:cxn>
                <a:cxn ang="10800000">
                  <a:pos x="wd2" y="hd2"/>
                </a:cxn>
                <a:cxn ang="16200000">
                  <a:pos x="wd2" y="hd2"/>
                </a:cxn>
              </a:cxnLst>
              <a:rect l="0" t="0" r="r" b="b"/>
              <a:pathLst>
                <a:path w="21600" h="21600" extrusionOk="0">
                  <a:moveTo>
                    <a:pt x="0" y="3503"/>
                  </a:moveTo>
                  <a:cubicBezTo>
                    <a:pt x="0" y="6130"/>
                    <a:pt x="0" y="8757"/>
                    <a:pt x="97" y="10654"/>
                  </a:cubicBezTo>
                  <a:cubicBezTo>
                    <a:pt x="195" y="12551"/>
                    <a:pt x="389" y="13719"/>
                    <a:pt x="486" y="14692"/>
                  </a:cubicBezTo>
                  <a:cubicBezTo>
                    <a:pt x="584" y="15665"/>
                    <a:pt x="584" y="16443"/>
                    <a:pt x="584" y="16589"/>
                  </a:cubicBezTo>
                  <a:cubicBezTo>
                    <a:pt x="584" y="16735"/>
                    <a:pt x="584" y="16249"/>
                    <a:pt x="730" y="14449"/>
                  </a:cubicBezTo>
                  <a:cubicBezTo>
                    <a:pt x="876" y="12649"/>
                    <a:pt x="1168" y="9535"/>
                    <a:pt x="1459" y="7005"/>
                  </a:cubicBezTo>
                  <a:cubicBezTo>
                    <a:pt x="1751" y="4476"/>
                    <a:pt x="2043" y="2530"/>
                    <a:pt x="2384" y="1411"/>
                  </a:cubicBezTo>
                  <a:cubicBezTo>
                    <a:pt x="2724" y="292"/>
                    <a:pt x="3113" y="0"/>
                    <a:pt x="3503" y="0"/>
                  </a:cubicBezTo>
                  <a:cubicBezTo>
                    <a:pt x="3892" y="0"/>
                    <a:pt x="4281" y="292"/>
                    <a:pt x="4816" y="1654"/>
                  </a:cubicBezTo>
                  <a:cubicBezTo>
                    <a:pt x="5351" y="3016"/>
                    <a:pt x="6032" y="5449"/>
                    <a:pt x="6811" y="7541"/>
                  </a:cubicBezTo>
                  <a:cubicBezTo>
                    <a:pt x="7589" y="9632"/>
                    <a:pt x="8465" y="11384"/>
                    <a:pt x="9195" y="12551"/>
                  </a:cubicBezTo>
                  <a:cubicBezTo>
                    <a:pt x="9924" y="13719"/>
                    <a:pt x="10508" y="14303"/>
                    <a:pt x="11043" y="14546"/>
                  </a:cubicBezTo>
                  <a:cubicBezTo>
                    <a:pt x="11578" y="14789"/>
                    <a:pt x="12065" y="14692"/>
                    <a:pt x="12843" y="13622"/>
                  </a:cubicBezTo>
                  <a:cubicBezTo>
                    <a:pt x="13622" y="12551"/>
                    <a:pt x="14692" y="10508"/>
                    <a:pt x="15519" y="8611"/>
                  </a:cubicBezTo>
                  <a:cubicBezTo>
                    <a:pt x="16346" y="6714"/>
                    <a:pt x="16930" y="4962"/>
                    <a:pt x="17368" y="3795"/>
                  </a:cubicBezTo>
                  <a:cubicBezTo>
                    <a:pt x="17805" y="2627"/>
                    <a:pt x="18097" y="2043"/>
                    <a:pt x="18389" y="1459"/>
                  </a:cubicBezTo>
                  <a:cubicBezTo>
                    <a:pt x="18681" y="876"/>
                    <a:pt x="18973" y="292"/>
                    <a:pt x="19168" y="243"/>
                  </a:cubicBezTo>
                  <a:cubicBezTo>
                    <a:pt x="19362" y="195"/>
                    <a:pt x="19459" y="681"/>
                    <a:pt x="19605" y="2676"/>
                  </a:cubicBezTo>
                  <a:cubicBezTo>
                    <a:pt x="19751" y="4670"/>
                    <a:pt x="19946" y="8173"/>
                    <a:pt x="20238" y="11043"/>
                  </a:cubicBezTo>
                  <a:cubicBezTo>
                    <a:pt x="20530" y="13914"/>
                    <a:pt x="20919" y="16151"/>
                    <a:pt x="21162" y="17805"/>
                  </a:cubicBezTo>
                  <a:cubicBezTo>
                    <a:pt x="21405" y="19459"/>
                    <a:pt x="21503" y="20530"/>
                    <a:pt x="21600" y="2160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399" name="Line"/>
            <p:cNvSpPr/>
            <p:nvPr/>
          </p:nvSpPr>
          <p:spPr>
            <a:xfrm>
              <a:off x="4241102" y="426189"/>
              <a:ext cx="56418" cy="322336"/>
            </a:xfrm>
            <a:custGeom>
              <a:avLst/>
              <a:gdLst/>
              <a:ahLst/>
              <a:cxnLst>
                <a:cxn ang="0">
                  <a:pos x="wd2" y="hd2"/>
                </a:cxn>
                <a:cxn ang="5400000">
                  <a:pos x="wd2" y="hd2"/>
                </a:cxn>
                <a:cxn ang="10800000">
                  <a:pos x="wd2" y="hd2"/>
                </a:cxn>
                <a:cxn ang="16200000">
                  <a:pos x="wd2" y="hd2"/>
                </a:cxn>
              </a:cxnLst>
              <a:rect l="0" t="0" r="r" b="b"/>
              <a:pathLst>
                <a:path w="21306" h="21441" extrusionOk="0">
                  <a:moveTo>
                    <a:pt x="0" y="0"/>
                  </a:moveTo>
                  <a:cubicBezTo>
                    <a:pt x="3484" y="4295"/>
                    <a:pt x="6968" y="8591"/>
                    <a:pt x="9755" y="11720"/>
                  </a:cubicBezTo>
                  <a:cubicBezTo>
                    <a:pt x="12542" y="14850"/>
                    <a:pt x="14632" y="16814"/>
                    <a:pt x="16723" y="18409"/>
                  </a:cubicBezTo>
                  <a:cubicBezTo>
                    <a:pt x="18813" y="20005"/>
                    <a:pt x="20903" y="21232"/>
                    <a:pt x="21252" y="21416"/>
                  </a:cubicBezTo>
                  <a:cubicBezTo>
                    <a:pt x="21600" y="21600"/>
                    <a:pt x="20206" y="20741"/>
                    <a:pt x="18813" y="19882"/>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0" name="Line"/>
            <p:cNvSpPr/>
            <p:nvPr/>
          </p:nvSpPr>
          <p:spPr>
            <a:xfrm>
              <a:off x="4224497" y="597777"/>
              <a:ext cx="276755" cy="2214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608" y="21600"/>
                    <a:pt x="9216" y="21600"/>
                    <a:pt x="12528" y="21600"/>
                  </a:cubicBezTo>
                  <a:cubicBezTo>
                    <a:pt x="15840" y="21600"/>
                    <a:pt x="17856" y="21600"/>
                    <a:pt x="19152" y="18000"/>
                  </a:cubicBezTo>
                  <a:cubicBezTo>
                    <a:pt x="20448" y="14400"/>
                    <a:pt x="21024" y="72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1" name="Line"/>
            <p:cNvSpPr/>
            <p:nvPr/>
          </p:nvSpPr>
          <p:spPr>
            <a:xfrm>
              <a:off x="4462506" y="437258"/>
              <a:ext cx="83027" cy="3155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960" y="3411"/>
                    <a:pt x="1920" y="6821"/>
                    <a:pt x="5520" y="10421"/>
                  </a:cubicBezTo>
                  <a:cubicBezTo>
                    <a:pt x="9120" y="14021"/>
                    <a:pt x="15360" y="17811"/>
                    <a:pt x="21600" y="2160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2" name="Line"/>
            <p:cNvSpPr/>
            <p:nvPr/>
          </p:nvSpPr>
          <p:spPr>
            <a:xfrm>
              <a:off x="4617489" y="391651"/>
              <a:ext cx="287825" cy="361109"/>
            </a:xfrm>
            <a:custGeom>
              <a:avLst/>
              <a:gdLst/>
              <a:ahLst/>
              <a:cxnLst>
                <a:cxn ang="0">
                  <a:pos x="wd2" y="hd2"/>
                </a:cxn>
                <a:cxn ang="5400000">
                  <a:pos x="wd2" y="hd2"/>
                </a:cxn>
                <a:cxn ang="10800000">
                  <a:pos x="wd2" y="hd2"/>
                </a:cxn>
                <a:cxn ang="16200000">
                  <a:pos x="wd2" y="hd2"/>
                </a:cxn>
              </a:cxnLst>
              <a:rect l="0" t="0" r="r" b="b"/>
              <a:pathLst>
                <a:path w="21600" h="21460" extrusionOk="0">
                  <a:moveTo>
                    <a:pt x="0" y="21460"/>
                  </a:moveTo>
                  <a:cubicBezTo>
                    <a:pt x="415" y="20364"/>
                    <a:pt x="831" y="19267"/>
                    <a:pt x="1108" y="17294"/>
                  </a:cubicBezTo>
                  <a:cubicBezTo>
                    <a:pt x="1385" y="15320"/>
                    <a:pt x="1523" y="12469"/>
                    <a:pt x="1800" y="9728"/>
                  </a:cubicBezTo>
                  <a:cubicBezTo>
                    <a:pt x="2077" y="6987"/>
                    <a:pt x="2492" y="4355"/>
                    <a:pt x="2977" y="2766"/>
                  </a:cubicBezTo>
                  <a:cubicBezTo>
                    <a:pt x="3462" y="1176"/>
                    <a:pt x="4015" y="628"/>
                    <a:pt x="4638" y="299"/>
                  </a:cubicBezTo>
                  <a:cubicBezTo>
                    <a:pt x="5262" y="-30"/>
                    <a:pt x="5954" y="-140"/>
                    <a:pt x="6854" y="244"/>
                  </a:cubicBezTo>
                  <a:cubicBezTo>
                    <a:pt x="7754" y="628"/>
                    <a:pt x="8862" y="1505"/>
                    <a:pt x="10523" y="3478"/>
                  </a:cubicBezTo>
                  <a:cubicBezTo>
                    <a:pt x="12185" y="5452"/>
                    <a:pt x="14400" y="8522"/>
                    <a:pt x="16200" y="11044"/>
                  </a:cubicBezTo>
                  <a:cubicBezTo>
                    <a:pt x="18000" y="13566"/>
                    <a:pt x="19385" y="15539"/>
                    <a:pt x="20215" y="16910"/>
                  </a:cubicBezTo>
                  <a:cubicBezTo>
                    <a:pt x="21046" y="18280"/>
                    <a:pt x="21323" y="19048"/>
                    <a:pt x="21600" y="19815"/>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3" name="Line"/>
            <p:cNvSpPr/>
            <p:nvPr/>
          </p:nvSpPr>
          <p:spPr>
            <a:xfrm>
              <a:off x="4648854" y="536890"/>
              <a:ext cx="267530" cy="77493"/>
            </a:xfrm>
            <a:custGeom>
              <a:avLst/>
              <a:gdLst/>
              <a:ahLst/>
              <a:cxnLst>
                <a:cxn ang="0">
                  <a:pos x="wd2" y="hd2"/>
                </a:cxn>
                <a:cxn ang="5400000">
                  <a:pos x="wd2" y="hd2"/>
                </a:cxn>
                <a:cxn ang="10800000">
                  <a:pos x="wd2" y="hd2"/>
                </a:cxn>
                <a:cxn ang="16200000">
                  <a:pos x="wd2" y="hd2"/>
                </a:cxn>
              </a:cxnLst>
              <a:rect l="0" t="0" r="r" b="b"/>
              <a:pathLst>
                <a:path w="21600" h="21600" extrusionOk="0">
                  <a:moveTo>
                    <a:pt x="1490" y="21600"/>
                  </a:moveTo>
                  <a:cubicBezTo>
                    <a:pt x="745" y="20057"/>
                    <a:pt x="0" y="18514"/>
                    <a:pt x="0" y="16971"/>
                  </a:cubicBezTo>
                  <a:cubicBezTo>
                    <a:pt x="0" y="15429"/>
                    <a:pt x="745" y="13886"/>
                    <a:pt x="3352" y="11829"/>
                  </a:cubicBezTo>
                  <a:cubicBezTo>
                    <a:pt x="5959" y="9771"/>
                    <a:pt x="10428" y="7200"/>
                    <a:pt x="13779" y="5143"/>
                  </a:cubicBezTo>
                  <a:cubicBezTo>
                    <a:pt x="17131" y="3086"/>
                    <a:pt x="19366" y="1543"/>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4" name="Line"/>
            <p:cNvSpPr/>
            <p:nvPr/>
          </p:nvSpPr>
          <p:spPr>
            <a:xfrm>
              <a:off x="4971734" y="345853"/>
              <a:ext cx="243545" cy="379232"/>
            </a:xfrm>
            <a:custGeom>
              <a:avLst/>
              <a:gdLst/>
              <a:ahLst/>
              <a:cxnLst>
                <a:cxn ang="0">
                  <a:pos x="wd2" y="hd2"/>
                </a:cxn>
                <a:cxn ang="5400000">
                  <a:pos x="wd2" y="hd2"/>
                </a:cxn>
                <a:cxn ang="10800000">
                  <a:pos x="wd2" y="hd2"/>
                </a:cxn>
                <a:cxn ang="16200000">
                  <a:pos x="wd2" y="hd2"/>
                </a:cxn>
              </a:cxnLst>
              <a:rect l="0" t="0" r="r" b="b"/>
              <a:pathLst>
                <a:path w="21600" h="21552" extrusionOk="0">
                  <a:moveTo>
                    <a:pt x="0" y="5824"/>
                  </a:moveTo>
                  <a:cubicBezTo>
                    <a:pt x="655" y="7292"/>
                    <a:pt x="1309" y="8760"/>
                    <a:pt x="1964" y="10595"/>
                  </a:cubicBezTo>
                  <a:cubicBezTo>
                    <a:pt x="2618" y="12430"/>
                    <a:pt x="3273" y="14632"/>
                    <a:pt x="3764" y="16100"/>
                  </a:cubicBezTo>
                  <a:cubicBezTo>
                    <a:pt x="4255" y="17568"/>
                    <a:pt x="4582" y="18301"/>
                    <a:pt x="4500" y="18249"/>
                  </a:cubicBezTo>
                  <a:cubicBezTo>
                    <a:pt x="4418" y="18197"/>
                    <a:pt x="3927" y="17358"/>
                    <a:pt x="3518" y="15208"/>
                  </a:cubicBezTo>
                  <a:cubicBezTo>
                    <a:pt x="3109" y="13059"/>
                    <a:pt x="2782" y="9599"/>
                    <a:pt x="2782" y="7030"/>
                  </a:cubicBezTo>
                  <a:cubicBezTo>
                    <a:pt x="2782" y="4461"/>
                    <a:pt x="3109" y="2783"/>
                    <a:pt x="4009" y="1682"/>
                  </a:cubicBezTo>
                  <a:cubicBezTo>
                    <a:pt x="4909" y="581"/>
                    <a:pt x="6382" y="57"/>
                    <a:pt x="8018" y="4"/>
                  </a:cubicBezTo>
                  <a:cubicBezTo>
                    <a:pt x="9655" y="-48"/>
                    <a:pt x="11455" y="371"/>
                    <a:pt x="12764" y="1158"/>
                  </a:cubicBezTo>
                  <a:cubicBezTo>
                    <a:pt x="14073" y="1944"/>
                    <a:pt x="14891" y="3098"/>
                    <a:pt x="14564" y="4513"/>
                  </a:cubicBezTo>
                  <a:cubicBezTo>
                    <a:pt x="14236" y="5929"/>
                    <a:pt x="12764" y="7606"/>
                    <a:pt x="11209" y="8707"/>
                  </a:cubicBezTo>
                  <a:cubicBezTo>
                    <a:pt x="9655" y="9808"/>
                    <a:pt x="8018" y="10333"/>
                    <a:pt x="6873" y="10804"/>
                  </a:cubicBezTo>
                  <a:cubicBezTo>
                    <a:pt x="5727" y="11276"/>
                    <a:pt x="5073" y="11696"/>
                    <a:pt x="4664" y="12168"/>
                  </a:cubicBezTo>
                  <a:cubicBezTo>
                    <a:pt x="4255" y="12639"/>
                    <a:pt x="4091" y="13164"/>
                    <a:pt x="4827" y="13950"/>
                  </a:cubicBezTo>
                  <a:cubicBezTo>
                    <a:pt x="5564" y="14736"/>
                    <a:pt x="7200" y="15785"/>
                    <a:pt x="10145" y="17096"/>
                  </a:cubicBezTo>
                  <a:cubicBezTo>
                    <a:pt x="13091" y="18406"/>
                    <a:pt x="17345" y="19979"/>
                    <a:pt x="21600" y="21552"/>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5" name="Line"/>
            <p:cNvSpPr/>
            <p:nvPr/>
          </p:nvSpPr>
          <p:spPr>
            <a:xfrm>
              <a:off x="5220813" y="357574"/>
              <a:ext cx="448343" cy="350905"/>
            </a:xfrm>
            <a:custGeom>
              <a:avLst/>
              <a:gdLst/>
              <a:ahLst/>
              <a:cxnLst>
                <a:cxn ang="0">
                  <a:pos x="wd2" y="hd2"/>
                </a:cxn>
                <a:cxn ang="5400000">
                  <a:pos x="wd2" y="hd2"/>
                </a:cxn>
                <a:cxn ang="10800000">
                  <a:pos x="wd2" y="hd2"/>
                </a:cxn>
                <a:cxn ang="16200000">
                  <a:pos x="wd2" y="hd2"/>
                </a:cxn>
              </a:cxnLst>
              <a:rect l="0" t="0" r="r" b="b"/>
              <a:pathLst>
                <a:path w="21600" h="21508" extrusionOk="0">
                  <a:moveTo>
                    <a:pt x="0" y="4884"/>
                  </a:moveTo>
                  <a:cubicBezTo>
                    <a:pt x="356" y="7485"/>
                    <a:pt x="711" y="10086"/>
                    <a:pt x="978" y="12122"/>
                  </a:cubicBezTo>
                  <a:cubicBezTo>
                    <a:pt x="1244" y="14157"/>
                    <a:pt x="1422" y="15627"/>
                    <a:pt x="1556" y="16645"/>
                  </a:cubicBezTo>
                  <a:cubicBezTo>
                    <a:pt x="1689" y="17663"/>
                    <a:pt x="1778" y="18228"/>
                    <a:pt x="1911" y="18850"/>
                  </a:cubicBezTo>
                  <a:cubicBezTo>
                    <a:pt x="2044" y="19472"/>
                    <a:pt x="2222" y="20151"/>
                    <a:pt x="2311" y="20038"/>
                  </a:cubicBezTo>
                  <a:cubicBezTo>
                    <a:pt x="2400" y="19925"/>
                    <a:pt x="2400" y="19020"/>
                    <a:pt x="2356" y="17098"/>
                  </a:cubicBezTo>
                  <a:cubicBezTo>
                    <a:pt x="2311" y="15175"/>
                    <a:pt x="2222" y="12235"/>
                    <a:pt x="2133" y="9521"/>
                  </a:cubicBezTo>
                  <a:cubicBezTo>
                    <a:pt x="2044" y="6806"/>
                    <a:pt x="1956" y="4318"/>
                    <a:pt x="1956" y="2792"/>
                  </a:cubicBezTo>
                  <a:cubicBezTo>
                    <a:pt x="1956" y="1265"/>
                    <a:pt x="2044" y="700"/>
                    <a:pt x="2311" y="360"/>
                  </a:cubicBezTo>
                  <a:cubicBezTo>
                    <a:pt x="2578" y="21"/>
                    <a:pt x="3022" y="-92"/>
                    <a:pt x="3378" y="78"/>
                  </a:cubicBezTo>
                  <a:cubicBezTo>
                    <a:pt x="3733" y="247"/>
                    <a:pt x="4000" y="700"/>
                    <a:pt x="4711" y="2679"/>
                  </a:cubicBezTo>
                  <a:cubicBezTo>
                    <a:pt x="5422" y="4658"/>
                    <a:pt x="6578" y="8163"/>
                    <a:pt x="7378" y="10312"/>
                  </a:cubicBezTo>
                  <a:cubicBezTo>
                    <a:pt x="8178" y="12461"/>
                    <a:pt x="8622" y="13252"/>
                    <a:pt x="9022" y="13818"/>
                  </a:cubicBezTo>
                  <a:cubicBezTo>
                    <a:pt x="9422" y="14383"/>
                    <a:pt x="9778" y="14723"/>
                    <a:pt x="10178" y="14836"/>
                  </a:cubicBezTo>
                  <a:cubicBezTo>
                    <a:pt x="10578" y="14949"/>
                    <a:pt x="11022" y="14836"/>
                    <a:pt x="11333" y="14440"/>
                  </a:cubicBezTo>
                  <a:cubicBezTo>
                    <a:pt x="11644" y="14044"/>
                    <a:pt x="11822" y="13366"/>
                    <a:pt x="12222" y="11387"/>
                  </a:cubicBezTo>
                  <a:cubicBezTo>
                    <a:pt x="12622" y="9407"/>
                    <a:pt x="13244" y="6128"/>
                    <a:pt x="13689" y="4205"/>
                  </a:cubicBezTo>
                  <a:cubicBezTo>
                    <a:pt x="14133" y="2283"/>
                    <a:pt x="14400" y="1717"/>
                    <a:pt x="14711" y="1152"/>
                  </a:cubicBezTo>
                  <a:cubicBezTo>
                    <a:pt x="15022" y="587"/>
                    <a:pt x="15378" y="21"/>
                    <a:pt x="15689" y="21"/>
                  </a:cubicBezTo>
                  <a:cubicBezTo>
                    <a:pt x="16000" y="21"/>
                    <a:pt x="16267" y="587"/>
                    <a:pt x="16533" y="2452"/>
                  </a:cubicBezTo>
                  <a:cubicBezTo>
                    <a:pt x="16800" y="4318"/>
                    <a:pt x="17067" y="7485"/>
                    <a:pt x="17689" y="10651"/>
                  </a:cubicBezTo>
                  <a:cubicBezTo>
                    <a:pt x="18311" y="13818"/>
                    <a:pt x="19289" y="16984"/>
                    <a:pt x="20000" y="18794"/>
                  </a:cubicBezTo>
                  <a:cubicBezTo>
                    <a:pt x="20711" y="20603"/>
                    <a:pt x="21156" y="21056"/>
                    <a:pt x="21600" y="21508"/>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6" name="Line"/>
            <p:cNvSpPr/>
            <p:nvPr/>
          </p:nvSpPr>
          <p:spPr>
            <a:xfrm>
              <a:off x="9200541" y="996303"/>
              <a:ext cx="30286" cy="280646"/>
            </a:xfrm>
            <a:custGeom>
              <a:avLst/>
              <a:gdLst/>
              <a:ahLst/>
              <a:cxnLst>
                <a:cxn ang="0">
                  <a:pos x="wd2" y="hd2"/>
                </a:cxn>
                <a:cxn ang="5400000">
                  <a:pos x="wd2" y="hd2"/>
                </a:cxn>
                <a:cxn ang="10800000">
                  <a:pos x="wd2" y="hd2"/>
                </a:cxn>
                <a:cxn ang="16200000">
                  <a:pos x="wd2" y="hd2"/>
                </a:cxn>
              </a:cxnLst>
              <a:rect l="0" t="0" r="r" b="b"/>
              <a:pathLst>
                <a:path w="20856" h="21474" extrusionOk="0">
                  <a:moveTo>
                    <a:pt x="0" y="0"/>
                  </a:moveTo>
                  <a:cubicBezTo>
                    <a:pt x="2541" y="5082"/>
                    <a:pt x="5082" y="10165"/>
                    <a:pt x="6988" y="13482"/>
                  </a:cubicBezTo>
                  <a:cubicBezTo>
                    <a:pt x="8894" y="16800"/>
                    <a:pt x="10165" y="18353"/>
                    <a:pt x="12706" y="19553"/>
                  </a:cubicBezTo>
                  <a:cubicBezTo>
                    <a:pt x="15247" y="20753"/>
                    <a:pt x="19059" y="21600"/>
                    <a:pt x="20329" y="21459"/>
                  </a:cubicBezTo>
                  <a:cubicBezTo>
                    <a:pt x="21600" y="21318"/>
                    <a:pt x="20329" y="20188"/>
                    <a:pt x="19059" y="19059"/>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7" name="Line"/>
            <p:cNvSpPr/>
            <p:nvPr/>
          </p:nvSpPr>
          <p:spPr>
            <a:xfrm>
              <a:off x="9189471" y="1129145"/>
              <a:ext cx="243545" cy="8549"/>
            </a:xfrm>
            <a:custGeom>
              <a:avLst/>
              <a:gdLst/>
              <a:ahLst/>
              <a:cxnLst>
                <a:cxn ang="0">
                  <a:pos x="wd2" y="hd2"/>
                </a:cxn>
                <a:cxn ang="5400000">
                  <a:pos x="wd2" y="hd2"/>
                </a:cxn>
                <a:cxn ang="10800000">
                  <a:pos x="wd2" y="hd2"/>
                </a:cxn>
                <a:cxn ang="16200000">
                  <a:pos x="wd2" y="hd2"/>
                </a:cxn>
              </a:cxnLst>
              <a:rect l="0" t="0" r="r" b="b"/>
              <a:pathLst>
                <a:path w="21600" h="20015" extrusionOk="0">
                  <a:moveTo>
                    <a:pt x="0" y="0"/>
                  </a:moveTo>
                  <a:cubicBezTo>
                    <a:pt x="5400" y="8640"/>
                    <a:pt x="10800" y="17280"/>
                    <a:pt x="14400" y="19440"/>
                  </a:cubicBezTo>
                  <a:cubicBezTo>
                    <a:pt x="18000" y="21600"/>
                    <a:pt x="19800" y="17280"/>
                    <a:pt x="21600" y="12959"/>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8" name="Line"/>
            <p:cNvSpPr/>
            <p:nvPr/>
          </p:nvSpPr>
          <p:spPr>
            <a:xfrm>
              <a:off x="9397550" y="996303"/>
              <a:ext cx="18861" cy="282290"/>
            </a:xfrm>
            <a:custGeom>
              <a:avLst/>
              <a:gdLst/>
              <a:ahLst/>
              <a:cxnLst>
                <a:cxn ang="0">
                  <a:pos x="wd2" y="hd2"/>
                </a:cxn>
                <a:cxn ang="5400000">
                  <a:pos x="wd2" y="hd2"/>
                </a:cxn>
                <a:cxn ang="10800000">
                  <a:pos x="wd2" y="hd2"/>
                </a:cxn>
                <a:cxn ang="16200000">
                  <a:pos x="wd2" y="hd2"/>
                </a:cxn>
              </a:cxnLst>
              <a:rect l="0" t="0" r="r" b="b"/>
              <a:pathLst>
                <a:path w="20073" h="21600" extrusionOk="0">
                  <a:moveTo>
                    <a:pt x="20073" y="0"/>
                  </a:moveTo>
                  <a:cubicBezTo>
                    <a:pt x="12218" y="4235"/>
                    <a:pt x="4364" y="8471"/>
                    <a:pt x="1418" y="11788"/>
                  </a:cubicBezTo>
                  <a:cubicBezTo>
                    <a:pt x="-1527" y="15106"/>
                    <a:pt x="437" y="17506"/>
                    <a:pt x="4364" y="18988"/>
                  </a:cubicBezTo>
                  <a:cubicBezTo>
                    <a:pt x="8291" y="20471"/>
                    <a:pt x="14182" y="21035"/>
                    <a:pt x="20073" y="2160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09" name="Line"/>
            <p:cNvSpPr/>
            <p:nvPr/>
          </p:nvSpPr>
          <p:spPr>
            <a:xfrm>
              <a:off x="9554787" y="996893"/>
              <a:ext cx="226940" cy="276165"/>
            </a:xfrm>
            <a:custGeom>
              <a:avLst/>
              <a:gdLst/>
              <a:ahLst/>
              <a:cxnLst>
                <a:cxn ang="0">
                  <a:pos x="wd2" y="hd2"/>
                </a:cxn>
                <a:cxn ang="5400000">
                  <a:pos x="wd2" y="hd2"/>
                </a:cxn>
                <a:cxn ang="10800000">
                  <a:pos x="wd2" y="hd2"/>
                </a:cxn>
                <a:cxn ang="16200000">
                  <a:pos x="wd2" y="hd2"/>
                </a:cxn>
              </a:cxnLst>
              <a:rect l="0" t="0" r="r" b="b"/>
              <a:pathLst>
                <a:path w="21600" h="21270" extrusionOk="0">
                  <a:moveTo>
                    <a:pt x="0" y="21270"/>
                  </a:moveTo>
                  <a:cubicBezTo>
                    <a:pt x="176" y="17007"/>
                    <a:pt x="351" y="12744"/>
                    <a:pt x="1493" y="9191"/>
                  </a:cubicBezTo>
                  <a:cubicBezTo>
                    <a:pt x="2634" y="5638"/>
                    <a:pt x="4741" y="2796"/>
                    <a:pt x="6673" y="1304"/>
                  </a:cubicBezTo>
                  <a:cubicBezTo>
                    <a:pt x="8605" y="-188"/>
                    <a:pt x="10361" y="-330"/>
                    <a:pt x="12117" y="523"/>
                  </a:cubicBezTo>
                  <a:cubicBezTo>
                    <a:pt x="13873" y="1375"/>
                    <a:pt x="15629" y="3223"/>
                    <a:pt x="17122" y="5852"/>
                  </a:cubicBezTo>
                  <a:cubicBezTo>
                    <a:pt x="18615" y="8481"/>
                    <a:pt x="19844" y="11891"/>
                    <a:pt x="20546" y="14520"/>
                  </a:cubicBezTo>
                  <a:cubicBezTo>
                    <a:pt x="21249" y="17149"/>
                    <a:pt x="21424" y="18996"/>
                    <a:pt x="21600" y="20844"/>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0" name="Line"/>
            <p:cNvSpPr/>
            <p:nvPr/>
          </p:nvSpPr>
          <p:spPr>
            <a:xfrm>
              <a:off x="9604602" y="1140215"/>
              <a:ext cx="204800" cy="3321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54" y="15600"/>
                    <a:pt x="10508" y="9600"/>
                    <a:pt x="14108" y="6000"/>
                  </a:cubicBezTo>
                  <a:cubicBezTo>
                    <a:pt x="17708" y="2400"/>
                    <a:pt x="19654" y="120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1" name="Line"/>
            <p:cNvSpPr/>
            <p:nvPr/>
          </p:nvSpPr>
          <p:spPr>
            <a:xfrm>
              <a:off x="9882140" y="917917"/>
              <a:ext cx="198482" cy="327465"/>
            </a:xfrm>
            <a:custGeom>
              <a:avLst/>
              <a:gdLst/>
              <a:ahLst/>
              <a:cxnLst>
                <a:cxn ang="0">
                  <a:pos x="wd2" y="hd2"/>
                </a:cxn>
                <a:cxn ang="5400000">
                  <a:pos x="wd2" y="hd2"/>
                </a:cxn>
                <a:cxn ang="10800000">
                  <a:pos x="wd2" y="hd2"/>
                </a:cxn>
                <a:cxn ang="16200000">
                  <a:pos x="wd2" y="hd2"/>
                </a:cxn>
              </a:cxnLst>
              <a:rect l="0" t="0" r="r" b="b"/>
              <a:pathLst>
                <a:path w="21515" h="21417" extrusionOk="0">
                  <a:moveTo>
                    <a:pt x="1715" y="9109"/>
                  </a:moveTo>
                  <a:cubicBezTo>
                    <a:pt x="1515" y="12367"/>
                    <a:pt x="1315" y="15625"/>
                    <a:pt x="1215" y="17556"/>
                  </a:cubicBezTo>
                  <a:cubicBezTo>
                    <a:pt x="1115" y="19486"/>
                    <a:pt x="1115" y="20090"/>
                    <a:pt x="915" y="20090"/>
                  </a:cubicBezTo>
                  <a:cubicBezTo>
                    <a:pt x="715" y="20090"/>
                    <a:pt x="315" y="19486"/>
                    <a:pt x="115" y="17556"/>
                  </a:cubicBezTo>
                  <a:cubicBezTo>
                    <a:pt x="-85" y="15625"/>
                    <a:pt x="-85" y="12367"/>
                    <a:pt x="615" y="9350"/>
                  </a:cubicBezTo>
                  <a:cubicBezTo>
                    <a:pt x="1315" y="6333"/>
                    <a:pt x="2715" y="3558"/>
                    <a:pt x="4315" y="1929"/>
                  </a:cubicBezTo>
                  <a:cubicBezTo>
                    <a:pt x="5915" y="300"/>
                    <a:pt x="7715" y="-183"/>
                    <a:pt x="9315" y="58"/>
                  </a:cubicBezTo>
                  <a:cubicBezTo>
                    <a:pt x="10915" y="300"/>
                    <a:pt x="12315" y="1265"/>
                    <a:pt x="12515" y="3256"/>
                  </a:cubicBezTo>
                  <a:cubicBezTo>
                    <a:pt x="12715" y="5247"/>
                    <a:pt x="11715" y="8264"/>
                    <a:pt x="10415" y="10074"/>
                  </a:cubicBezTo>
                  <a:cubicBezTo>
                    <a:pt x="9115" y="11884"/>
                    <a:pt x="7515" y="12487"/>
                    <a:pt x="6215" y="12849"/>
                  </a:cubicBezTo>
                  <a:cubicBezTo>
                    <a:pt x="4915" y="13211"/>
                    <a:pt x="3915" y="13332"/>
                    <a:pt x="3315" y="13694"/>
                  </a:cubicBezTo>
                  <a:cubicBezTo>
                    <a:pt x="2715" y="14056"/>
                    <a:pt x="2515" y="14659"/>
                    <a:pt x="3615" y="15504"/>
                  </a:cubicBezTo>
                  <a:cubicBezTo>
                    <a:pt x="4715" y="16349"/>
                    <a:pt x="7115" y="17435"/>
                    <a:pt x="10315" y="18461"/>
                  </a:cubicBezTo>
                  <a:cubicBezTo>
                    <a:pt x="13515" y="19486"/>
                    <a:pt x="17515" y="20452"/>
                    <a:pt x="21515" y="21417"/>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2" name="Line"/>
            <p:cNvSpPr/>
            <p:nvPr/>
          </p:nvSpPr>
          <p:spPr>
            <a:xfrm>
              <a:off x="10099071" y="949910"/>
              <a:ext cx="241383" cy="317613"/>
            </a:xfrm>
            <a:custGeom>
              <a:avLst/>
              <a:gdLst/>
              <a:ahLst/>
              <a:cxnLst>
                <a:cxn ang="0">
                  <a:pos x="wd2" y="hd2"/>
                </a:cxn>
                <a:cxn ang="5400000">
                  <a:pos x="wd2" y="hd2"/>
                </a:cxn>
                <a:cxn ang="10800000">
                  <a:pos x="wd2" y="hd2"/>
                </a:cxn>
                <a:cxn ang="16200000">
                  <a:pos x="wd2" y="hd2"/>
                </a:cxn>
              </a:cxnLst>
              <a:rect l="0" t="0" r="r" b="b"/>
              <a:pathLst>
                <a:path w="21572" h="21493" extrusionOk="0">
                  <a:moveTo>
                    <a:pt x="330" y="4638"/>
                  </a:moveTo>
                  <a:cubicBezTo>
                    <a:pt x="330" y="7010"/>
                    <a:pt x="330" y="9382"/>
                    <a:pt x="330" y="11255"/>
                  </a:cubicBezTo>
                  <a:cubicBezTo>
                    <a:pt x="330" y="13128"/>
                    <a:pt x="330" y="14501"/>
                    <a:pt x="330" y="15500"/>
                  </a:cubicBezTo>
                  <a:cubicBezTo>
                    <a:pt x="330" y="16499"/>
                    <a:pt x="330" y="17123"/>
                    <a:pt x="247" y="17123"/>
                  </a:cubicBezTo>
                  <a:cubicBezTo>
                    <a:pt x="165" y="17123"/>
                    <a:pt x="0" y="16499"/>
                    <a:pt x="0" y="14189"/>
                  </a:cubicBezTo>
                  <a:cubicBezTo>
                    <a:pt x="0" y="11879"/>
                    <a:pt x="165" y="7884"/>
                    <a:pt x="247" y="5574"/>
                  </a:cubicBezTo>
                  <a:cubicBezTo>
                    <a:pt x="330" y="3264"/>
                    <a:pt x="330" y="2640"/>
                    <a:pt x="824" y="2078"/>
                  </a:cubicBezTo>
                  <a:cubicBezTo>
                    <a:pt x="1319" y="1516"/>
                    <a:pt x="2308" y="1017"/>
                    <a:pt x="3050" y="1017"/>
                  </a:cubicBezTo>
                  <a:cubicBezTo>
                    <a:pt x="3792" y="1017"/>
                    <a:pt x="4287" y="1516"/>
                    <a:pt x="5111" y="2890"/>
                  </a:cubicBezTo>
                  <a:cubicBezTo>
                    <a:pt x="5936" y="4263"/>
                    <a:pt x="7090" y="6510"/>
                    <a:pt x="7832" y="7946"/>
                  </a:cubicBezTo>
                  <a:cubicBezTo>
                    <a:pt x="8574" y="9382"/>
                    <a:pt x="8904" y="10006"/>
                    <a:pt x="9481" y="10506"/>
                  </a:cubicBezTo>
                  <a:cubicBezTo>
                    <a:pt x="10058" y="11005"/>
                    <a:pt x="10882" y="11380"/>
                    <a:pt x="11624" y="11317"/>
                  </a:cubicBezTo>
                  <a:cubicBezTo>
                    <a:pt x="12366" y="11255"/>
                    <a:pt x="13026" y="10755"/>
                    <a:pt x="14263" y="8945"/>
                  </a:cubicBezTo>
                  <a:cubicBezTo>
                    <a:pt x="15499" y="7135"/>
                    <a:pt x="17313" y="4013"/>
                    <a:pt x="18467" y="2203"/>
                  </a:cubicBezTo>
                  <a:cubicBezTo>
                    <a:pt x="19621" y="392"/>
                    <a:pt x="20116" y="-107"/>
                    <a:pt x="20528" y="18"/>
                  </a:cubicBezTo>
                  <a:cubicBezTo>
                    <a:pt x="20940" y="143"/>
                    <a:pt x="21270" y="892"/>
                    <a:pt x="21435" y="3639"/>
                  </a:cubicBezTo>
                  <a:cubicBezTo>
                    <a:pt x="21600" y="6385"/>
                    <a:pt x="21600" y="11130"/>
                    <a:pt x="21518" y="14439"/>
                  </a:cubicBezTo>
                  <a:cubicBezTo>
                    <a:pt x="21435" y="17747"/>
                    <a:pt x="21270" y="19620"/>
                    <a:pt x="21105" y="21493"/>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3" name="Line"/>
            <p:cNvSpPr/>
            <p:nvPr/>
          </p:nvSpPr>
          <p:spPr>
            <a:xfrm>
              <a:off x="-1077089" y="1206636"/>
              <a:ext cx="29642" cy="214221"/>
            </a:xfrm>
            <a:custGeom>
              <a:avLst/>
              <a:gdLst/>
              <a:ahLst/>
              <a:cxnLst>
                <a:cxn ang="0">
                  <a:pos x="wd2" y="hd2"/>
                </a:cxn>
                <a:cxn ang="5400000">
                  <a:pos x="wd2" y="hd2"/>
                </a:cxn>
                <a:cxn ang="10800000">
                  <a:pos x="wd2" y="hd2"/>
                </a:cxn>
                <a:cxn ang="16200000">
                  <a:pos x="wd2" y="hd2"/>
                </a:cxn>
              </a:cxnLst>
              <a:rect l="0" t="0" r="r" b="b"/>
              <a:pathLst>
                <a:path w="20413" h="21435" extrusionOk="0">
                  <a:moveTo>
                    <a:pt x="14539" y="0"/>
                  </a:moveTo>
                  <a:cubicBezTo>
                    <a:pt x="9457" y="554"/>
                    <a:pt x="4374" y="1108"/>
                    <a:pt x="1833" y="2308"/>
                  </a:cubicBezTo>
                  <a:cubicBezTo>
                    <a:pt x="-708" y="3508"/>
                    <a:pt x="-708" y="5354"/>
                    <a:pt x="2468" y="8308"/>
                  </a:cubicBezTo>
                  <a:cubicBezTo>
                    <a:pt x="5645" y="11262"/>
                    <a:pt x="11998" y="15323"/>
                    <a:pt x="15810" y="17908"/>
                  </a:cubicBezTo>
                  <a:cubicBezTo>
                    <a:pt x="19621" y="20492"/>
                    <a:pt x="20892" y="21600"/>
                    <a:pt x="20257" y="21415"/>
                  </a:cubicBezTo>
                  <a:cubicBezTo>
                    <a:pt x="19621" y="21231"/>
                    <a:pt x="17080" y="19754"/>
                    <a:pt x="14539" y="18277"/>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4" name="Line"/>
            <p:cNvSpPr/>
            <p:nvPr/>
          </p:nvSpPr>
          <p:spPr>
            <a:xfrm>
              <a:off x="-1067047" y="1295198"/>
              <a:ext cx="177124" cy="2214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950" y="16200"/>
                    <a:pt x="9900" y="10800"/>
                    <a:pt x="12937" y="8100"/>
                  </a:cubicBezTo>
                  <a:cubicBezTo>
                    <a:pt x="15975" y="5399"/>
                    <a:pt x="17100" y="5399"/>
                    <a:pt x="18225" y="4500"/>
                  </a:cubicBezTo>
                  <a:cubicBezTo>
                    <a:pt x="19350" y="3600"/>
                    <a:pt x="20475" y="1800"/>
                    <a:pt x="21038" y="900"/>
                  </a:cubicBezTo>
                  <a:cubicBezTo>
                    <a:pt x="21600" y="0"/>
                    <a:pt x="21600" y="0"/>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5" name="Line"/>
            <p:cNvSpPr/>
            <p:nvPr/>
          </p:nvSpPr>
          <p:spPr>
            <a:xfrm>
              <a:off x="-895459" y="1178960"/>
              <a:ext cx="66422" cy="24354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600" y="4745"/>
                    <a:pt x="7200" y="9491"/>
                    <a:pt x="10800" y="13091"/>
                  </a:cubicBezTo>
                  <a:cubicBezTo>
                    <a:pt x="14400" y="16691"/>
                    <a:pt x="18000" y="19145"/>
                    <a:pt x="21600" y="2160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6" name="Line"/>
            <p:cNvSpPr/>
            <p:nvPr/>
          </p:nvSpPr>
          <p:spPr>
            <a:xfrm>
              <a:off x="-773687" y="1222429"/>
              <a:ext cx="260150" cy="222217"/>
            </a:xfrm>
            <a:custGeom>
              <a:avLst/>
              <a:gdLst/>
              <a:ahLst/>
              <a:cxnLst>
                <a:cxn ang="0">
                  <a:pos x="wd2" y="hd2"/>
                </a:cxn>
                <a:cxn ang="5400000">
                  <a:pos x="wd2" y="hd2"/>
                </a:cxn>
                <a:cxn ang="10800000">
                  <a:pos x="wd2" y="hd2"/>
                </a:cxn>
                <a:cxn ang="16200000">
                  <a:pos x="wd2" y="hd2"/>
                </a:cxn>
              </a:cxnLst>
              <a:rect l="0" t="0" r="r" b="b"/>
              <a:pathLst>
                <a:path w="21600" h="21324" extrusionOk="0">
                  <a:moveTo>
                    <a:pt x="0" y="20793"/>
                  </a:moveTo>
                  <a:cubicBezTo>
                    <a:pt x="766" y="20616"/>
                    <a:pt x="1532" y="20439"/>
                    <a:pt x="1915" y="19819"/>
                  </a:cubicBezTo>
                  <a:cubicBezTo>
                    <a:pt x="2298" y="19199"/>
                    <a:pt x="2298" y="18137"/>
                    <a:pt x="2298" y="15304"/>
                  </a:cubicBezTo>
                  <a:cubicBezTo>
                    <a:pt x="2298" y="12472"/>
                    <a:pt x="2298" y="7868"/>
                    <a:pt x="2604" y="5035"/>
                  </a:cubicBezTo>
                  <a:cubicBezTo>
                    <a:pt x="2911" y="2203"/>
                    <a:pt x="3523" y="1140"/>
                    <a:pt x="4213" y="521"/>
                  </a:cubicBezTo>
                  <a:cubicBezTo>
                    <a:pt x="4902" y="-99"/>
                    <a:pt x="5668" y="-276"/>
                    <a:pt x="6587" y="609"/>
                  </a:cubicBezTo>
                  <a:cubicBezTo>
                    <a:pt x="7506" y="1494"/>
                    <a:pt x="8579" y="3442"/>
                    <a:pt x="10417" y="6186"/>
                  </a:cubicBezTo>
                  <a:cubicBezTo>
                    <a:pt x="12255" y="8931"/>
                    <a:pt x="14860" y="12472"/>
                    <a:pt x="16851" y="15127"/>
                  </a:cubicBezTo>
                  <a:cubicBezTo>
                    <a:pt x="18843" y="17783"/>
                    <a:pt x="20221" y="19554"/>
                    <a:pt x="21600" y="21324"/>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7" name="Line"/>
            <p:cNvSpPr/>
            <p:nvPr/>
          </p:nvSpPr>
          <p:spPr>
            <a:xfrm>
              <a:off x="-646380" y="1306267"/>
              <a:ext cx="132843" cy="60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900" y="16364"/>
                    <a:pt x="7800" y="11127"/>
                    <a:pt x="11400" y="7527"/>
                  </a:cubicBezTo>
                  <a:cubicBezTo>
                    <a:pt x="15000" y="3927"/>
                    <a:pt x="18300" y="1964"/>
                    <a:pt x="21600" y="0"/>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8" name="Line"/>
            <p:cNvSpPr/>
            <p:nvPr/>
          </p:nvSpPr>
          <p:spPr>
            <a:xfrm>
              <a:off x="-513538" y="1178222"/>
              <a:ext cx="199264" cy="266424"/>
            </a:xfrm>
            <a:custGeom>
              <a:avLst/>
              <a:gdLst/>
              <a:ahLst/>
              <a:cxnLst>
                <a:cxn ang="0">
                  <a:pos x="wd2" y="hd2"/>
                </a:cxn>
                <a:cxn ang="5400000">
                  <a:pos x="wd2" y="hd2"/>
                </a:cxn>
                <a:cxn ang="10800000">
                  <a:pos x="wd2" y="hd2"/>
                </a:cxn>
                <a:cxn ang="16200000">
                  <a:pos x="wd2" y="hd2"/>
                </a:cxn>
              </a:cxnLst>
              <a:rect l="0" t="0" r="r" b="b"/>
              <a:pathLst>
                <a:path w="21600" h="21363" extrusionOk="0">
                  <a:moveTo>
                    <a:pt x="0" y="3166"/>
                  </a:moveTo>
                  <a:cubicBezTo>
                    <a:pt x="600" y="6421"/>
                    <a:pt x="1200" y="9675"/>
                    <a:pt x="1700" y="11747"/>
                  </a:cubicBezTo>
                  <a:cubicBezTo>
                    <a:pt x="2200" y="13818"/>
                    <a:pt x="2600" y="14705"/>
                    <a:pt x="3200" y="15445"/>
                  </a:cubicBezTo>
                  <a:cubicBezTo>
                    <a:pt x="3800" y="16185"/>
                    <a:pt x="4600" y="16777"/>
                    <a:pt x="4800" y="16703"/>
                  </a:cubicBezTo>
                  <a:cubicBezTo>
                    <a:pt x="5000" y="16629"/>
                    <a:pt x="4600" y="15889"/>
                    <a:pt x="4000" y="13818"/>
                  </a:cubicBezTo>
                  <a:cubicBezTo>
                    <a:pt x="3400" y="11747"/>
                    <a:pt x="2600" y="8344"/>
                    <a:pt x="2800" y="5829"/>
                  </a:cubicBezTo>
                  <a:cubicBezTo>
                    <a:pt x="3000" y="3314"/>
                    <a:pt x="4200" y="1686"/>
                    <a:pt x="5800" y="799"/>
                  </a:cubicBezTo>
                  <a:cubicBezTo>
                    <a:pt x="7400" y="-89"/>
                    <a:pt x="9400" y="-237"/>
                    <a:pt x="10800" y="355"/>
                  </a:cubicBezTo>
                  <a:cubicBezTo>
                    <a:pt x="12200" y="947"/>
                    <a:pt x="13000" y="2278"/>
                    <a:pt x="12300" y="4053"/>
                  </a:cubicBezTo>
                  <a:cubicBezTo>
                    <a:pt x="11600" y="5829"/>
                    <a:pt x="9400" y="8048"/>
                    <a:pt x="8000" y="9453"/>
                  </a:cubicBezTo>
                  <a:cubicBezTo>
                    <a:pt x="6600" y="10859"/>
                    <a:pt x="6000" y="11451"/>
                    <a:pt x="6400" y="11968"/>
                  </a:cubicBezTo>
                  <a:cubicBezTo>
                    <a:pt x="6800" y="12486"/>
                    <a:pt x="8200" y="12930"/>
                    <a:pt x="10600" y="13744"/>
                  </a:cubicBezTo>
                  <a:cubicBezTo>
                    <a:pt x="13000" y="14558"/>
                    <a:pt x="16400" y="15741"/>
                    <a:pt x="18400" y="17073"/>
                  </a:cubicBezTo>
                  <a:cubicBezTo>
                    <a:pt x="20400" y="18404"/>
                    <a:pt x="21000" y="19884"/>
                    <a:pt x="21600" y="21363"/>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sp>
          <p:nvSpPr>
            <p:cNvPr id="419" name="Line"/>
            <p:cNvSpPr/>
            <p:nvPr/>
          </p:nvSpPr>
          <p:spPr>
            <a:xfrm>
              <a:off x="-308740" y="1127681"/>
              <a:ext cx="298896" cy="316965"/>
            </a:xfrm>
            <a:custGeom>
              <a:avLst/>
              <a:gdLst/>
              <a:ahLst/>
              <a:cxnLst>
                <a:cxn ang="0">
                  <a:pos x="wd2" y="hd2"/>
                </a:cxn>
                <a:cxn ang="5400000">
                  <a:pos x="wd2" y="hd2"/>
                </a:cxn>
                <a:cxn ang="10800000">
                  <a:pos x="wd2" y="hd2"/>
                </a:cxn>
                <a:cxn ang="16200000">
                  <a:pos x="wd2" y="hd2"/>
                </a:cxn>
              </a:cxnLst>
              <a:rect l="0" t="0" r="r" b="b"/>
              <a:pathLst>
                <a:path w="21600" h="21449" extrusionOk="0">
                  <a:moveTo>
                    <a:pt x="0" y="9088"/>
                  </a:moveTo>
                  <a:cubicBezTo>
                    <a:pt x="533" y="10961"/>
                    <a:pt x="1067" y="12834"/>
                    <a:pt x="1600" y="14270"/>
                  </a:cubicBezTo>
                  <a:cubicBezTo>
                    <a:pt x="2133" y="15706"/>
                    <a:pt x="2667" y="16704"/>
                    <a:pt x="3000" y="16892"/>
                  </a:cubicBezTo>
                  <a:cubicBezTo>
                    <a:pt x="3333" y="17079"/>
                    <a:pt x="3467" y="16455"/>
                    <a:pt x="3267" y="14957"/>
                  </a:cubicBezTo>
                  <a:cubicBezTo>
                    <a:pt x="3067" y="13458"/>
                    <a:pt x="2533" y="11086"/>
                    <a:pt x="2267" y="9525"/>
                  </a:cubicBezTo>
                  <a:cubicBezTo>
                    <a:pt x="2000" y="7965"/>
                    <a:pt x="2000" y="7215"/>
                    <a:pt x="2000" y="6529"/>
                  </a:cubicBezTo>
                  <a:cubicBezTo>
                    <a:pt x="2000" y="5842"/>
                    <a:pt x="2000" y="5218"/>
                    <a:pt x="2333" y="5031"/>
                  </a:cubicBezTo>
                  <a:cubicBezTo>
                    <a:pt x="2667" y="4843"/>
                    <a:pt x="3333" y="5093"/>
                    <a:pt x="4200" y="6217"/>
                  </a:cubicBezTo>
                  <a:cubicBezTo>
                    <a:pt x="5067" y="7340"/>
                    <a:pt x="6133" y="9338"/>
                    <a:pt x="6867" y="10587"/>
                  </a:cubicBezTo>
                  <a:cubicBezTo>
                    <a:pt x="7600" y="11835"/>
                    <a:pt x="8000" y="12335"/>
                    <a:pt x="8533" y="12709"/>
                  </a:cubicBezTo>
                  <a:cubicBezTo>
                    <a:pt x="9067" y="13084"/>
                    <a:pt x="9733" y="13333"/>
                    <a:pt x="10200" y="13146"/>
                  </a:cubicBezTo>
                  <a:cubicBezTo>
                    <a:pt x="10667" y="12959"/>
                    <a:pt x="10933" y="12335"/>
                    <a:pt x="11200" y="10711"/>
                  </a:cubicBezTo>
                  <a:cubicBezTo>
                    <a:pt x="11467" y="9088"/>
                    <a:pt x="11733" y="6466"/>
                    <a:pt x="11933" y="4843"/>
                  </a:cubicBezTo>
                  <a:cubicBezTo>
                    <a:pt x="12133" y="3220"/>
                    <a:pt x="12267" y="2596"/>
                    <a:pt x="12600" y="1847"/>
                  </a:cubicBezTo>
                  <a:cubicBezTo>
                    <a:pt x="12933" y="1098"/>
                    <a:pt x="13467" y="224"/>
                    <a:pt x="13933" y="36"/>
                  </a:cubicBezTo>
                  <a:cubicBezTo>
                    <a:pt x="14400" y="-151"/>
                    <a:pt x="14800" y="348"/>
                    <a:pt x="15467" y="2284"/>
                  </a:cubicBezTo>
                  <a:cubicBezTo>
                    <a:pt x="16133" y="4219"/>
                    <a:pt x="17067" y="7590"/>
                    <a:pt x="18133" y="11024"/>
                  </a:cubicBezTo>
                  <a:cubicBezTo>
                    <a:pt x="19200" y="14457"/>
                    <a:pt x="20400" y="17953"/>
                    <a:pt x="21600" y="21449"/>
                  </a:cubicBezTo>
                </a:path>
              </a:pathLst>
            </a:custGeom>
            <a:noFill/>
            <a:ln w="63500" cap="rnd">
              <a:solidFill>
                <a:srgbClr val="000000"/>
              </a:solidFill>
              <a:prstDash val="solid"/>
              <a:round/>
            </a:ln>
            <a:effectLst/>
          </p:spPr>
          <p:txBody>
            <a:bodyPr wrap="square" lIns="0" tIns="0" rIns="0" bIns="0" numCol="1" anchor="t">
              <a:noAutofit/>
            </a:bodyPr>
            <a:lstStyle/>
            <a:p>
              <a:pPr defTabSz="321391" hangingPunct="0">
                <a:defRPr sz="1200" b="0">
                  <a:latin typeface="Helvetica"/>
                  <a:ea typeface="Helvetica"/>
                  <a:cs typeface="Helvetica"/>
                  <a:sym typeface="Helvetica"/>
                </a:defRPr>
              </a:pPr>
              <a:endParaRPr sz="800" kern="0">
                <a:solidFill>
                  <a:srgbClr val="000000"/>
                </a:solidFill>
                <a:latin typeface="Helvetica"/>
                <a:ea typeface="Helvetica"/>
                <a:cs typeface="Helvetica"/>
                <a:sym typeface="Helvetica"/>
              </a:endParaRPr>
            </a:p>
          </p:txBody>
        </p:sp>
      </p:grpSp>
    </p:spTree>
    <p:extLst>
      <p:ext uri="{BB962C8B-B14F-4D97-AF65-F5344CB8AC3E}">
        <p14:creationId xmlns:p14="http://schemas.microsoft.com/office/powerpoint/2010/main" val="1003093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631504" y="164637"/>
            <a:ext cx="8856984" cy="1143000"/>
          </a:xfrm>
        </p:spPr>
        <p:txBody>
          <a:bodyPr>
            <a:normAutofit fontScale="90000"/>
          </a:bodyPr>
          <a:lstStyle/>
          <a:p>
            <a:r>
              <a:rPr lang="en-GB" sz="3600" dirty="0"/>
              <a:t>Change the language</a:t>
            </a:r>
            <a:br>
              <a:rPr lang="en-GB" sz="3600" dirty="0"/>
            </a:br>
            <a:r>
              <a:rPr lang="en-GB" sz="3600" dirty="0"/>
              <a:t>Change the mindset</a:t>
            </a:r>
          </a:p>
        </p:txBody>
      </p:sp>
      <p:sp>
        <p:nvSpPr>
          <p:cNvPr id="7" name="TextBox 6"/>
          <p:cNvSpPr txBox="1"/>
          <p:nvPr/>
        </p:nvSpPr>
        <p:spPr>
          <a:xfrm>
            <a:off x="2313471" y="1875411"/>
            <a:ext cx="3132247" cy="584775"/>
          </a:xfrm>
          <a:prstGeom prst="rect">
            <a:avLst/>
          </a:prstGeom>
          <a:noFill/>
        </p:spPr>
        <p:txBody>
          <a:bodyPr wrap="square" rtlCol="0">
            <a:spAutoFit/>
          </a:bodyPr>
          <a:lstStyle/>
          <a:p>
            <a:r>
              <a:rPr lang="en-GB" sz="3200" dirty="0">
                <a:solidFill>
                  <a:srgbClr val="FF0000"/>
                </a:solidFill>
              </a:rPr>
              <a:t>Patient Safety</a:t>
            </a:r>
          </a:p>
        </p:txBody>
      </p:sp>
      <p:sp>
        <p:nvSpPr>
          <p:cNvPr id="8" name="TextBox 7"/>
          <p:cNvSpPr txBox="1"/>
          <p:nvPr/>
        </p:nvSpPr>
        <p:spPr>
          <a:xfrm>
            <a:off x="6615895" y="1875411"/>
            <a:ext cx="3176938" cy="584775"/>
          </a:xfrm>
          <a:prstGeom prst="rect">
            <a:avLst/>
          </a:prstGeom>
          <a:noFill/>
        </p:spPr>
        <p:txBody>
          <a:bodyPr wrap="square" rtlCol="0">
            <a:spAutoFit/>
          </a:bodyPr>
          <a:lstStyle/>
          <a:p>
            <a:r>
              <a:rPr lang="en-GB" sz="3200" dirty="0">
                <a:solidFill>
                  <a:srgbClr val="00B050"/>
                </a:solidFill>
                <a:latin typeface="+mj-lt"/>
                <a:ea typeface="+mj-ea"/>
                <a:cs typeface="+mj-cs"/>
              </a:rPr>
              <a:t>Working Safely</a:t>
            </a:r>
          </a:p>
        </p:txBody>
      </p:sp>
      <p:sp>
        <p:nvSpPr>
          <p:cNvPr id="9" name="TextBox 8"/>
          <p:cNvSpPr txBox="1"/>
          <p:nvPr/>
        </p:nvSpPr>
        <p:spPr>
          <a:xfrm>
            <a:off x="2313467" y="3730355"/>
            <a:ext cx="2736304" cy="584775"/>
          </a:xfrm>
          <a:prstGeom prst="rect">
            <a:avLst/>
          </a:prstGeom>
          <a:noFill/>
        </p:spPr>
        <p:txBody>
          <a:bodyPr wrap="square" rtlCol="0">
            <a:spAutoFit/>
          </a:bodyPr>
          <a:lstStyle/>
          <a:p>
            <a:r>
              <a:rPr lang="en-GB" sz="3200" dirty="0">
                <a:solidFill>
                  <a:srgbClr val="FF0000"/>
                </a:solidFill>
              </a:rPr>
              <a:t>Zero harm</a:t>
            </a:r>
          </a:p>
        </p:txBody>
      </p:sp>
      <p:sp>
        <p:nvSpPr>
          <p:cNvPr id="10" name="TextBox 9"/>
          <p:cNvSpPr txBox="1"/>
          <p:nvPr/>
        </p:nvSpPr>
        <p:spPr>
          <a:xfrm>
            <a:off x="2313467" y="4594451"/>
            <a:ext cx="2736304" cy="584775"/>
          </a:xfrm>
          <a:prstGeom prst="rect">
            <a:avLst/>
          </a:prstGeom>
          <a:noFill/>
        </p:spPr>
        <p:txBody>
          <a:bodyPr wrap="square" rtlCol="0">
            <a:spAutoFit/>
          </a:bodyPr>
          <a:lstStyle/>
          <a:p>
            <a:r>
              <a:rPr lang="en-GB" sz="3200" dirty="0">
                <a:solidFill>
                  <a:srgbClr val="FF0000"/>
                </a:solidFill>
              </a:rPr>
              <a:t>Improvement</a:t>
            </a:r>
          </a:p>
        </p:txBody>
      </p:sp>
      <p:sp>
        <p:nvSpPr>
          <p:cNvPr id="11" name="TextBox 10"/>
          <p:cNvSpPr txBox="1"/>
          <p:nvPr/>
        </p:nvSpPr>
        <p:spPr>
          <a:xfrm>
            <a:off x="2313467" y="2823255"/>
            <a:ext cx="2736304" cy="584775"/>
          </a:xfrm>
          <a:prstGeom prst="rect">
            <a:avLst/>
          </a:prstGeom>
          <a:noFill/>
        </p:spPr>
        <p:txBody>
          <a:bodyPr wrap="square" rtlCol="0">
            <a:spAutoFit/>
          </a:bodyPr>
          <a:lstStyle/>
          <a:p>
            <a:r>
              <a:rPr lang="en-GB" sz="3200" dirty="0">
                <a:solidFill>
                  <a:srgbClr val="FF0000"/>
                </a:solidFill>
              </a:rPr>
              <a:t>Human Error</a:t>
            </a:r>
          </a:p>
        </p:txBody>
      </p:sp>
      <p:sp>
        <p:nvSpPr>
          <p:cNvPr id="12" name="TextBox 11"/>
          <p:cNvSpPr txBox="1"/>
          <p:nvPr/>
        </p:nvSpPr>
        <p:spPr>
          <a:xfrm>
            <a:off x="5895815" y="2823252"/>
            <a:ext cx="4752528" cy="584775"/>
          </a:xfrm>
          <a:prstGeom prst="rect">
            <a:avLst/>
          </a:prstGeom>
          <a:noFill/>
        </p:spPr>
        <p:txBody>
          <a:bodyPr wrap="square" rtlCol="0">
            <a:spAutoFit/>
          </a:bodyPr>
          <a:lstStyle/>
          <a:p>
            <a:r>
              <a:rPr lang="en-GB" sz="3200" dirty="0">
                <a:solidFill>
                  <a:srgbClr val="00B050"/>
                </a:solidFill>
                <a:latin typeface="+mj-lt"/>
                <a:ea typeface="+mj-ea"/>
                <a:cs typeface="+mj-cs"/>
              </a:rPr>
              <a:t>Performance variability</a:t>
            </a:r>
          </a:p>
        </p:txBody>
      </p:sp>
      <p:sp>
        <p:nvSpPr>
          <p:cNvPr id="13" name="TextBox 12"/>
          <p:cNvSpPr txBox="1"/>
          <p:nvPr/>
        </p:nvSpPr>
        <p:spPr>
          <a:xfrm>
            <a:off x="6266817" y="3730355"/>
            <a:ext cx="4016424" cy="584775"/>
          </a:xfrm>
          <a:prstGeom prst="rect">
            <a:avLst/>
          </a:prstGeom>
          <a:noFill/>
        </p:spPr>
        <p:txBody>
          <a:bodyPr wrap="square" rtlCol="0">
            <a:spAutoFit/>
          </a:bodyPr>
          <a:lstStyle/>
          <a:p>
            <a:r>
              <a:rPr lang="en-GB" sz="3200" dirty="0">
                <a:solidFill>
                  <a:srgbClr val="00B050"/>
                </a:solidFill>
                <a:latin typeface="+mj-lt"/>
                <a:ea typeface="+mj-ea"/>
                <a:cs typeface="+mj-cs"/>
              </a:rPr>
              <a:t>Natural variation</a:t>
            </a:r>
          </a:p>
        </p:txBody>
      </p:sp>
      <p:sp>
        <p:nvSpPr>
          <p:cNvPr id="14" name="TextBox 13"/>
          <p:cNvSpPr txBox="1"/>
          <p:nvPr/>
        </p:nvSpPr>
        <p:spPr>
          <a:xfrm>
            <a:off x="7051241" y="4594451"/>
            <a:ext cx="2266106" cy="584775"/>
          </a:xfrm>
          <a:prstGeom prst="rect">
            <a:avLst/>
          </a:prstGeom>
          <a:noFill/>
        </p:spPr>
        <p:txBody>
          <a:bodyPr wrap="square" rtlCol="0">
            <a:spAutoFit/>
          </a:bodyPr>
          <a:lstStyle/>
          <a:p>
            <a:r>
              <a:rPr lang="en-GB" sz="3200" dirty="0">
                <a:solidFill>
                  <a:srgbClr val="00B050"/>
                </a:solidFill>
                <a:latin typeface="+mj-lt"/>
                <a:ea typeface="+mj-ea"/>
                <a:cs typeface="+mj-cs"/>
              </a:rPr>
              <a:t>Strengthen</a:t>
            </a:r>
          </a:p>
        </p:txBody>
      </p:sp>
      <p:sp>
        <p:nvSpPr>
          <p:cNvPr id="15" name="TextBox 14"/>
          <p:cNvSpPr txBox="1"/>
          <p:nvPr/>
        </p:nvSpPr>
        <p:spPr>
          <a:xfrm>
            <a:off x="2313467" y="5532576"/>
            <a:ext cx="2736304" cy="584775"/>
          </a:xfrm>
          <a:prstGeom prst="rect">
            <a:avLst/>
          </a:prstGeom>
          <a:noFill/>
        </p:spPr>
        <p:txBody>
          <a:bodyPr wrap="square" rtlCol="0">
            <a:spAutoFit/>
          </a:bodyPr>
          <a:lstStyle/>
          <a:p>
            <a:r>
              <a:rPr lang="en-GB" sz="3200" dirty="0">
                <a:solidFill>
                  <a:srgbClr val="FF0000"/>
                </a:solidFill>
              </a:rPr>
              <a:t>Violations</a:t>
            </a:r>
          </a:p>
        </p:txBody>
      </p:sp>
      <p:sp>
        <p:nvSpPr>
          <p:cNvPr id="16" name="TextBox 15"/>
          <p:cNvSpPr txBox="1"/>
          <p:nvPr/>
        </p:nvSpPr>
        <p:spPr>
          <a:xfrm>
            <a:off x="6763630" y="5532576"/>
            <a:ext cx="3176938" cy="584775"/>
          </a:xfrm>
          <a:prstGeom prst="rect">
            <a:avLst/>
          </a:prstGeom>
          <a:noFill/>
        </p:spPr>
        <p:txBody>
          <a:bodyPr wrap="square" rtlCol="0">
            <a:spAutoFit/>
          </a:bodyPr>
          <a:lstStyle/>
          <a:p>
            <a:r>
              <a:rPr lang="en-GB" sz="3200" dirty="0">
                <a:solidFill>
                  <a:srgbClr val="00B050"/>
                </a:solidFill>
                <a:latin typeface="+mj-lt"/>
                <a:ea typeface="+mj-ea"/>
                <a:cs typeface="+mj-cs"/>
              </a:rPr>
              <a:t>Adjustments</a:t>
            </a:r>
          </a:p>
        </p:txBody>
      </p:sp>
    </p:spTree>
    <p:extLst>
      <p:ext uri="{BB962C8B-B14F-4D97-AF65-F5344CB8AC3E}">
        <p14:creationId xmlns:p14="http://schemas.microsoft.com/office/powerpoint/2010/main" val="1528140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27352" y="980729"/>
            <a:ext cx="7772400" cy="4608511"/>
          </a:xfrm>
        </p:spPr>
        <p:txBody>
          <a:bodyPr>
            <a:normAutofit/>
          </a:bodyPr>
          <a:lstStyle/>
          <a:p>
            <a:r>
              <a:rPr lang="en-GB" dirty="0" smtClean="0"/>
              <a:t>In order to do safety we need to understand the </a:t>
            </a:r>
            <a:r>
              <a:rPr lang="en-GB" dirty="0"/>
              <a:t>complex adaptive </a:t>
            </a:r>
            <a:r>
              <a:rPr lang="en-GB" dirty="0" smtClean="0"/>
              <a:t>system that is healthcare</a:t>
            </a:r>
            <a:endParaRPr lang="en-GB" dirty="0"/>
          </a:p>
        </p:txBody>
      </p:sp>
    </p:spTree>
    <p:extLst>
      <p:ext uri="{BB962C8B-B14F-4D97-AF65-F5344CB8AC3E}">
        <p14:creationId xmlns:p14="http://schemas.microsoft.com/office/powerpoint/2010/main" val="38469641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764705"/>
            <a:ext cx="8229600" cy="5361460"/>
          </a:xfrm>
        </p:spPr>
        <p:txBody>
          <a:bodyPr>
            <a:normAutofit lnSpcReduction="10000"/>
          </a:bodyPr>
          <a:lstStyle/>
          <a:p>
            <a:r>
              <a:rPr lang="en-GB" dirty="0" smtClean="0"/>
              <a:t>Unexpected </a:t>
            </a:r>
            <a:r>
              <a:rPr lang="en-GB" dirty="0"/>
              <a:t>and </a:t>
            </a:r>
            <a:r>
              <a:rPr lang="en-GB" dirty="0" smtClean="0"/>
              <a:t>emergent</a:t>
            </a:r>
          </a:p>
          <a:p>
            <a:endParaRPr lang="en-GB" dirty="0" smtClean="0"/>
          </a:p>
          <a:p>
            <a:r>
              <a:rPr lang="en-GB" dirty="0" smtClean="0"/>
              <a:t>People adjust and adapt</a:t>
            </a:r>
          </a:p>
          <a:p>
            <a:endParaRPr lang="en-GB" dirty="0"/>
          </a:p>
          <a:p>
            <a:r>
              <a:rPr lang="en-GB" dirty="0" smtClean="0"/>
              <a:t>Create order out of disorder</a:t>
            </a:r>
          </a:p>
          <a:p>
            <a:endParaRPr lang="en-GB" dirty="0" smtClean="0"/>
          </a:p>
          <a:p>
            <a:r>
              <a:rPr lang="en-GB" dirty="0" smtClean="0"/>
              <a:t>Inevitable and necessary performance variability</a:t>
            </a:r>
          </a:p>
          <a:p>
            <a:endParaRPr lang="en-GB" dirty="0" smtClean="0"/>
          </a:p>
          <a:p>
            <a:pPr lvl="1"/>
            <a:r>
              <a:rPr lang="en-GB" sz="3200" dirty="0">
                <a:solidFill>
                  <a:srgbClr val="FF0000"/>
                </a:solidFill>
              </a:rPr>
              <a:t>study and celebrate this</a:t>
            </a:r>
          </a:p>
        </p:txBody>
      </p:sp>
    </p:spTree>
    <p:extLst>
      <p:ext uri="{BB962C8B-B14F-4D97-AF65-F5344CB8AC3E}">
        <p14:creationId xmlns:p14="http://schemas.microsoft.com/office/powerpoint/2010/main" val="37953129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1982</TotalTime>
  <Words>1069</Words>
  <Application>Microsoft Office PowerPoint</Application>
  <PresentationFormat>Widescreen</PresentationFormat>
  <Paragraphs>223</Paragraphs>
  <Slides>48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48</vt:i4>
      </vt:variant>
    </vt:vector>
  </HeadingPairs>
  <TitlesOfParts>
    <vt:vector size="52" baseType="lpstr">
      <vt:lpstr>Arial</vt:lpstr>
      <vt:lpstr>Calibri</vt:lpstr>
      <vt:lpstr>Helvetica</vt:lpstr>
      <vt:lpstr>Office Theme</vt:lpstr>
      <vt:lpstr>Implementing Patient Safety</vt:lpstr>
      <vt:lpstr>3 things we need to do now</vt:lpstr>
      <vt:lpstr>What is safety?</vt:lpstr>
      <vt:lpstr>Safety I</vt:lpstr>
      <vt:lpstr>Safety I</vt:lpstr>
      <vt:lpstr>PowerPoint Presentation</vt:lpstr>
      <vt:lpstr>Change the language Change the mindset</vt:lpstr>
      <vt:lpstr>In order to do safety we need to understand the complex adaptive system that is healthcare</vt:lpstr>
      <vt:lpstr>PowerPoint Presentation</vt:lpstr>
      <vt:lpstr>PowerPoint Presentation</vt:lpstr>
      <vt:lpstr>Healthcare</vt:lpstr>
      <vt:lpstr>Healthcare</vt:lpstr>
      <vt:lpstr>PowerPoint Presentation</vt:lpstr>
      <vt:lpstr>We need to narrow the gaps</vt:lpstr>
      <vt:lpstr>We need to look beyond that which goes wrong?</vt:lpstr>
      <vt:lpstr>PowerPoint Presentation</vt:lpstr>
      <vt:lpstr>PowerPoint Presentation</vt:lpstr>
      <vt:lpstr>Safety II</vt:lpstr>
      <vt:lpstr>Safety I and Safety II</vt:lpstr>
      <vt:lpstr>PowerPoint Presentation</vt:lpstr>
      <vt:lpstr>2</vt:lpstr>
      <vt:lpstr>How many of us would survive the microscopic scrutiny of our actions?</vt:lpstr>
      <vt:lpstr>Intentional v unintentional</vt:lpstr>
      <vt:lpstr>70 years</vt:lpstr>
      <vt:lpstr>The big challenges facing healthcare is about we behave towards one another</vt:lpstr>
      <vt:lpstr>Rudeness Incivility Bullying Blame Shame</vt:lpstr>
      <vt:lpstr>PowerPoint Presentation</vt:lpstr>
      <vt:lpstr>Minor incivility can lead to..</vt:lpstr>
      <vt:lpstr>All can affect our ability to raise concerns and talk to one another such as a debrief</vt:lpstr>
      <vt:lpstr>Impact on effort</vt:lpstr>
      <vt:lpstr>Impact on learning</vt:lpstr>
      <vt:lpstr>PowerPoint Presentation</vt:lpstr>
      <vt:lpstr>PowerPoint Presentation</vt:lpstr>
      <vt:lpstr>PowerPoint Presentation</vt:lpstr>
      <vt:lpstr>PowerPoint Presentation</vt:lpstr>
      <vt:lpstr>PowerPoint Presentation</vt:lpstr>
      <vt:lpstr>Kindness</vt:lpstr>
      <vt:lpstr>Clear is kind – unclear is unkind </vt:lpstr>
      <vt:lpstr>Gratitude</vt:lpstr>
      <vt:lpstr>Friendships</vt:lpstr>
      <vt:lpstr>Learning from excellence highlights success in an environment where the prevailing approach to learning is to highlight failure </vt:lpstr>
      <vt:lpstr>Restorative Just Culture</vt:lpstr>
      <vt:lpstr>PowerPoint Presentation</vt:lpstr>
      <vt:lpstr>PowerPoint Presentation</vt:lpstr>
      <vt:lpstr>What matters to people is when they feel appreciated and supported, when they feel part of a shared endeavour, a shared purpose </vt:lpstr>
      <vt:lpstr>Plant trees you will never see</vt:lpstr>
      <vt:lpstr>your actions today will echo beyond your time </vt:lpstr>
      <vt:lpstr>Never forget how powerful it is to simply say   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Patient Safety Collaborative – Learning Event 4</dc:title>
  <dc:creator>Admin</dc:creator>
  <cp:lastModifiedBy>Suzette Woodward</cp:lastModifiedBy>
  <cp:revision>145</cp:revision>
  <dcterms:created xsi:type="dcterms:W3CDTF">2016-02-17T09:14:08Z</dcterms:created>
  <dcterms:modified xsi:type="dcterms:W3CDTF">2019-05-15T08:40:31Z</dcterms:modified>
</cp:coreProperties>
</file>