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64" r:id="rId1"/>
  </p:sldMasterIdLst>
  <p:notesMasterIdLst>
    <p:notesMasterId r:id="rId29"/>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Lst>
  <p:sldSz cx="9144000" cy="6858000" type="screen4x3"/>
  <p:notesSz cx="6761163" cy="9942513"/>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 initial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4F5E8E27-8669-46B8-AAD4-5F97C6273C36}">
  <a:tblStyle styleId="{4F5E8E27-8669-46B8-AAD4-5F97C6273C36}" styleName="Table_0">
    <a:wholeTbl>
      <a:tcTxStyle b="off" i="off">
        <a:font>
          <a:latin typeface="Arial"/>
          <a:ea typeface="Arial"/>
          <a:cs typeface="Arial"/>
        </a:font>
        <a:srgbClr val="000000"/>
      </a:tcTxStyle>
      <a:tcStyle>
        <a:tcBdr>
          <a:left>
            <a:ln w="12700" cap="flat" cmpd="sng">
              <a:solidFill>
                <a:srgbClr val="000000"/>
              </a:solidFill>
              <a:prstDash val="solid"/>
              <a:round/>
              <a:headEnd type="none" w="sm" len="sm"/>
              <a:tailEnd type="none" w="sm" len="sm"/>
            </a:ln>
          </a:left>
          <a:right>
            <a:ln w="12700" cap="flat" cmpd="sng">
              <a:solidFill>
                <a:srgbClr val="000000"/>
              </a:solidFill>
              <a:prstDash val="solid"/>
              <a:round/>
              <a:headEnd type="none" w="sm" len="sm"/>
              <a:tailEnd type="none" w="sm" len="sm"/>
            </a:ln>
          </a:right>
          <a:top>
            <a:ln w="12700" cap="flat" cmpd="sng">
              <a:solidFill>
                <a:srgbClr val="000000"/>
              </a:solidFill>
              <a:prstDash val="solid"/>
              <a:round/>
              <a:headEnd type="none" w="sm" len="sm"/>
              <a:tailEnd type="none" w="sm" len="sm"/>
            </a:ln>
          </a:top>
          <a:bottom>
            <a:ln w="12700" cap="flat" cmpd="sng">
              <a:solidFill>
                <a:srgbClr val="000000"/>
              </a:solidFill>
              <a:prstDash val="solid"/>
              <a:round/>
              <a:headEnd type="none" w="sm" len="sm"/>
              <a:tailEnd type="none" w="sm" len="sm"/>
            </a:ln>
          </a:bottom>
          <a:insideH>
            <a:ln w="12700" cap="flat" cmpd="sng">
              <a:solidFill>
                <a:srgbClr val="000000"/>
              </a:solidFill>
              <a:prstDash val="solid"/>
              <a:round/>
              <a:headEnd type="none" w="sm" len="sm"/>
              <a:tailEnd type="none" w="sm" len="sm"/>
            </a:ln>
          </a:insideH>
          <a:insideV>
            <a:ln w="12700" cap="flat" cmpd="sng">
              <a:solidFill>
                <a:srgbClr val="000000"/>
              </a:solidFill>
              <a:prstDash val="solid"/>
              <a:round/>
              <a:headEnd type="none" w="sm" len="sm"/>
              <a:tailEnd type="none" w="sm" len="sm"/>
            </a:ln>
          </a:insideV>
        </a:tcBdr>
      </a:tcStyle>
    </a:wholeTbl>
    <a:band1H>
      <a:tcTxStyle b="off" i="off"/>
      <a:tcStyle>
        <a:tcBdr/>
      </a:tcStyle>
    </a:band1H>
    <a:band2H>
      <a:tcTxStyle b="off" i="off"/>
      <a:tcStyle>
        <a:tcBdr/>
      </a:tcStyle>
    </a:band2H>
    <a:band1V>
      <a:tcTxStyle b="off" i="off"/>
      <a:tcStyle>
        <a:tcBdr/>
      </a:tcStyle>
    </a:band1V>
    <a:band2V>
      <a:tcTxStyle b="off" i="off"/>
      <a:tcStyle>
        <a:tcBdr/>
      </a:tcStyle>
    </a:band2V>
    <a:lastCol>
      <a:tcTxStyle b="off" i="off"/>
      <a:tcStyle>
        <a:tcBdr/>
      </a:tcStyle>
    </a:lastCol>
    <a:firstCol>
      <a:tcTxStyle b="off" i="off"/>
      <a:tcStyle>
        <a:tcBdr/>
      </a:tcStyle>
    </a:firstCol>
    <a:lastRow>
      <a:tcTxStyle b="off" i="off"/>
      <a:tcStyle>
        <a:tcBdr/>
      </a:tcStyle>
    </a:lastRow>
    <a:seCell>
      <a:tcTxStyle b="off" i="off"/>
      <a:tcStyle>
        <a:tcBdr/>
      </a:tcStyle>
    </a:seCell>
    <a:swCell>
      <a:tcTxStyle b="off" i="off"/>
      <a:tcStyle>
        <a:tcBdr/>
      </a:tcStyle>
    </a:swCell>
    <a:firstRow>
      <a:tcTxStyle b="off" i="off"/>
      <a:tcStyle>
        <a:tcBdr/>
      </a:tcStyle>
    </a:firstRow>
    <a:neCell>
      <a:tcTxStyle b="off" i="off"/>
      <a:tcStyle>
        <a:tcBdr/>
      </a:tcStyle>
    </a:neCell>
    <a:nwCell>
      <a:tcTxStyle b="off" i="off"/>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73" d="100"/>
          <a:sy n="73" d="100"/>
        </p:scale>
        <p:origin x="1476" y="6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1" y="0"/>
            <a:ext cx="2929837" cy="498852"/>
          </a:xfrm>
          <a:prstGeom prst="rect">
            <a:avLst/>
          </a:prstGeom>
          <a:noFill/>
          <a:ln>
            <a:noFill/>
          </a:ln>
        </p:spPr>
        <p:txBody>
          <a:bodyPr spcFirstLastPara="1" wrap="square" lIns="91425" tIns="45700" rIns="91425" bIns="45700" anchor="t" anchorCtr="0"/>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9pPr>
          </a:lstStyle>
          <a:p>
            <a:endParaRPr/>
          </a:p>
        </p:txBody>
      </p:sp>
      <p:sp>
        <p:nvSpPr>
          <p:cNvPr id="4" name="Google Shape;4;n"/>
          <p:cNvSpPr txBox="1">
            <a:spLocks noGrp="1"/>
          </p:cNvSpPr>
          <p:nvPr>
            <p:ph type="dt" idx="10"/>
          </p:nvPr>
        </p:nvSpPr>
        <p:spPr>
          <a:xfrm>
            <a:off x="3829762" y="0"/>
            <a:ext cx="2929837" cy="498852"/>
          </a:xfrm>
          <a:prstGeom prst="rect">
            <a:avLst/>
          </a:prstGeom>
          <a:noFill/>
          <a:ln>
            <a:noFill/>
          </a:ln>
        </p:spPr>
        <p:txBody>
          <a:bodyPr spcFirstLastPara="1" wrap="square" lIns="91425" tIns="45700" rIns="91425" bIns="45700" anchor="t" anchorCtr="0"/>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9pPr>
          </a:lstStyle>
          <a:p>
            <a:endParaRPr/>
          </a:p>
        </p:txBody>
      </p:sp>
      <p:sp>
        <p:nvSpPr>
          <p:cNvPr id="5" name="Google Shape;5;n"/>
          <p:cNvSpPr>
            <a:spLocks noGrp="1" noRot="1" noChangeAspect="1"/>
          </p:cNvSpPr>
          <p:nvPr>
            <p:ph type="sldImg" idx="3"/>
          </p:nvPr>
        </p:nvSpPr>
        <p:spPr>
          <a:xfrm>
            <a:off x="1144588" y="1243013"/>
            <a:ext cx="4471987" cy="33559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76117" y="4784835"/>
            <a:ext cx="5408930" cy="3914864"/>
          </a:xfrm>
          <a:prstGeom prst="rect">
            <a:avLst/>
          </a:prstGeom>
          <a:noFill/>
          <a:ln>
            <a:noFill/>
          </a:ln>
        </p:spPr>
        <p:txBody>
          <a:bodyPr spcFirstLastPara="1" wrap="square" lIns="91425" tIns="45700" rIns="91425" bIns="45700" anchor="t" anchorCtr="0"/>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1" y="9443663"/>
            <a:ext cx="2929837" cy="498851"/>
          </a:xfrm>
          <a:prstGeom prst="rect">
            <a:avLst/>
          </a:prstGeom>
          <a:noFill/>
          <a:ln>
            <a:noFill/>
          </a:ln>
        </p:spPr>
        <p:txBody>
          <a:bodyPr spcFirstLastPara="1" wrap="square" lIns="91425" tIns="45700" rIns="91425" bIns="45700" anchor="b" anchorCtr="0"/>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9pPr>
          </a:lstStyle>
          <a:p>
            <a:endParaRPr/>
          </a:p>
        </p:txBody>
      </p:sp>
      <p:sp>
        <p:nvSpPr>
          <p:cNvPr id="8" name="Google Shape;8;n"/>
          <p:cNvSpPr txBox="1">
            <a:spLocks noGrp="1"/>
          </p:cNvSpPr>
          <p:nvPr>
            <p:ph type="sldNum" idx="12"/>
          </p:nvPr>
        </p:nvSpPr>
        <p:spPr>
          <a:xfrm>
            <a:off x="3829762" y="9443663"/>
            <a:ext cx="2929837" cy="498851"/>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GB" sz="1200" b="0" i="0" u="none" strike="noStrike" cap="none">
                <a:solidFill>
                  <a:schemeClr val="dk1"/>
                </a:solidFill>
                <a:latin typeface="Arial"/>
                <a:ea typeface="Arial"/>
                <a:cs typeface="Arial"/>
                <a:sym typeface="Arial"/>
              </a:rPr>
              <a:t>‹#›</a:t>
            </a:fld>
            <a:endParaRPr sz="1200" b="0" i="0" u="none" strike="noStrike" cap="none">
              <a:solidFill>
                <a:schemeClr val="dk1"/>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3"/>
        <p:cNvGrpSpPr/>
        <p:nvPr/>
      </p:nvGrpSpPr>
      <p:grpSpPr>
        <a:xfrm>
          <a:off x="0" y="0"/>
          <a:ext cx="0" cy="0"/>
          <a:chOff x="0" y="0"/>
          <a:chExt cx="0" cy="0"/>
        </a:xfrm>
      </p:grpSpPr>
      <p:sp>
        <p:nvSpPr>
          <p:cNvPr id="144" name="Google Shape;144;p1:notes"/>
          <p:cNvSpPr txBox="1">
            <a:spLocks noGrp="1"/>
          </p:cNvSpPr>
          <p:nvPr>
            <p:ph type="body" idx="1"/>
          </p:nvPr>
        </p:nvSpPr>
        <p:spPr>
          <a:xfrm>
            <a:off x="676117" y="4784835"/>
            <a:ext cx="5408930" cy="3914864"/>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45" name="Google Shape;145;p1:notes"/>
          <p:cNvSpPr>
            <a:spLocks noGrp="1" noRot="1" noChangeAspect="1"/>
          </p:cNvSpPr>
          <p:nvPr>
            <p:ph type="sldImg" idx="2"/>
          </p:nvPr>
        </p:nvSpPr>
        <p:spPr>
          <a:xfrm>
            <a:off x="1144588" y="1243013"/>
            <a:ext cx="4471987" cy="33559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2"/>
        <p:cNvGrpSpPr/>
        <p:nvPr/>
      </p:nvGrpSpPr>
      <p:grpSpPr>
        <a:xfrm>
          <a:off x="0" y="0"/>
          <a:ext cx="0" cy="0"/>
          <a:chOff x="0" y="0"/>
          <a:chExt cx="0" cy="0"/>
        </a:xfrm>
      </p:grpSpPr>
      <p:sp>
        <p:nvSpPr>
          <p:cNvPr id="223" name="Google Shape;223;p10:notes"/>
          <p:cNvSpPr txBox="1">
            <a:spLocks noGrp="1"/>
          </p:cNvSpPr>
          <p:nvPr>
            <p:ph type="body" idx="1"/>
          </p:nvPr>
        </p:nvSpPr>
        <p:spPr>
          <a:xfrm>
            <a:off x="676117" y="4784835"/>
            <a:ext cx="5409000" cy="39150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24" name="Google Shape;224;p10:notes"/>
          <p:cNvSpPr>
            <a:spLocks noGrp="1" noRot="1" noChangeAspect="1"/>
          </p:cNvSpPr>
          <p:nvPr>
            <p:ph type="sldImg" idx="2"/>
          </p:nvPr>
        </p:nvSpPr>
        <p:spPr>
          <a:xfrm>
            <a:off x="1144588" y="1243013"/>
            <a:ext cx="4471987" cy="33559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9"/>
        <p:cNvGrpSpPr/>
        <p:nvPr/>
      </p:nvGrpSpPr>
      <p:grpSpPr>
        <a:xfrm>
          <a:off x="0" y="0"/>
          <a:ext cx="0" cy="0"/>
          <a:chOff x="0" y="0"/>
          <a:chExt cx="0" cy="0"/>
        </a:xfrm>
      </p:grpSpPr>
      <p:sp>
        <p:nvSpPr>
          <p:cNvPr id="230" name="Google Shape;230;p11:notes"/>
          <p:cNvSpPr>
            <a:spLocks noGrp="1" noRot="1" noChangeAspect="1"/>
          </p:cNvSpPr>
          <p:nvPr>
            <p:ph type="sldImg" idx="2"/>
          </p:nvPr>
        </p:nvSpPr>
        <p:spPr>
          <a:xfrm>
            <a:off x="1144588" y="1243013"/>
            <a:ext cx="4471987" cy="33559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31" name="Google Shape;231;p11:notes"/>
          <p:cNvSpPr txBox="1">
            <a:spLocks noGrp="1"/>
          </p:cNvSpPr>
          <p:nvPr>
            <p:ph type="body" idx="1"/>
          </p:nvPr>
        </p:nvSpPr>
        <p:spPr>
          <a:xfrm>
            <a:off x="676117" y="4784835"/>
            <a:ext cx="5409000" cy="39150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32" name="Google Shape;232;p11:notes"/>
          <p:cNvSpPr txBox="1">
            <a:spLocks noGrp="1"/>
          </p:cNvSpPr>
          <p:nvPr>
            <p:ph type="sldNum" idx="12"/>
          </p:nvPr>
        </p:nvSpPr>
        <p:spPr>
          <a:xfrm>
            <a:off x="3829762" y="9443663"/>
            <a:ext cx="2929800" cy="4989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GB"/>
              <a:t>11</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7"/>
        <p:cNvGrpSpPr/>
        <p:nvPr/>
      </p:nvGrpSpPr>
      <p:grpSpPr>
        <a:xfrm>
          <a:off x="0" y="0"/>
          <a:ext cx="0" cy="0"/>
          <a:chOff x="0" y="0"/>
          <a:chExt cx="0" cy="0"/>
        </a:xfrm>
      </p:grpSpPr>
      <p:sp>
        <p:nvSpPr>
          <p:cNvPr id="238" name="Google Shape;238;p12:notes"/>
          <p:cNvSpPr>
            <a:spLocks noGrp="1" noRot="1" noChangeAspect="1"/>
          </p:cNvSpPr>
          <p:nvPr>
            <p:ph type="sldImg" idx="2"/>
          </p:nvPr>
        </p:nvSpPr>
        <p:spPr>
          <a:xfrm>
            <a:off x="1144588" y="1243013"/>
            <a:ext cx="4471987" cy="33559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39" name="Google Shape;239;p12:notes"/>
          <p:cNvSpPr txBox="1">
            <a:spLocks noGrp="1"/>
          </p:cNvSpPr>
          <p:nvPr>
            <p:ph type="body" idx="1"/>
          </p:nvPr>
        </p:nvSpPr>
        <p:spPr>
          <a:xfrm>
            <a:off x="676117" y="4784835"/>
            <a:ext cx="5409000" cy="39150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40" name="Google Shape;240;p12:notes"/>
          <p:cNvSpPr txBox="1">
            <a:spLocks noGrp="1"/>
          </p:cNvSpPr>
          <p:nvPr>
            <p:ph type="sldNum" idx="12"/>
          </p:nvPr>
        </p:nvSpPr>
        <p:spPr>
          <a:xfrm>
            <a:off x="3829762" y="9443663"/>
            <a:ext cx="2929800" cy="4989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GB"/>
              <a:t>12</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8"/>
        <p:cNvGrpSpPr/>
        <p:nvPr/>
      </p:nvGrpSpPr>
      <p:grpSpPr>
        <a:xfrm>
          <a:off x="0" y="0"/>
          <a:ext cx="0" cy="0"/>
          <a:chOff x="0" y="0"/>
          <a:chExt cx="0" cy="0"/>
        </a:xfrm>
      </p:grpSpPr>
      <p:sp>
        <p:nvSpPr>
          <p:cNvPr id="249" name="Google Shape;249;p13:notes"/>
          <p:cNvSpPr>
            <a:spLocks noGrp="1" noRot="1" noChangeAspect="1"/>
          </p:cNvSpPr>
          <p:nvPr>
            <p:ph type="sldImg" idx="2"/>
          </p:nvPr>
        </p:nvSpPr>
        <p:spPr>
          <a:xfrm>
            <a:off x="1144588" y="1243013"/>
            <a:ext cx="4471987" cy="33559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50" name="Google Shape;250;p13:notes"/>
          <p:cNvSpPr txBox="1">
            <a:spLocks noGrp="1"/>
          </p:cNvSpPr>
          <p:nvPr>
            <p:ph type="body" idx="1"/>
          </p:nvPr>
        </p:nvSpPr>
        <p:spPr>
          <a:xfrm>
            <a:off x="676117" y="4784835"/>
            <a:ext cx="5409000" cy="39150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51" name="Google Shape;251;p13:notes"/>
          <p:cNvSpPr txBox="1">
            <a:spLocks noGrp="1"/>
          </p:cNvSpPr>
          <p:nvPr>
            <p:ph type="sldNum" idx="12"/>
          </p:nvPr>
        </p:nvSpPr>
        <p:spPr>
          <a:xfrm>
            <a:off x="3829762" y="9443663"/>
            <a:ext cx="2929800" cy="4989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GB"/>
              <a:t>13</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6"/>
        <p:cNvGrpSpPr/>
        <p:nvPr/>
      </p:nvGrpSpPr>
      <p:grpSpPr>
        <a:xfrm>
          <a:off x="0" y="0"/>
          <a:ext cx="0" cy="0"/>
          <a:chOff x="0" y="0"/>
          <a:chExt cx="0" cy="0"/>
        </a:xfrm>
      </p:grpSpPr>
      <p:sp>
        <p:nvSpPr>
          <p:cNvPr id="257" name="Google Shape;257;p14:notes"/>
          <p:cNvSpPr txBox="1">
            <a:spLocks noGrp="1"/>
          </p:cNvSpPr>
          <p:nvPr>
            <p:ph type="body" idx="1"/>
          </p:nvPr>
        </p:nvSpPr>
        <p:spPr>
          <a:xfrm>
            <a:off x="676117" y="4784835"/>
            <a:ext cx="5409000" cy="39150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58" name="Google Shape;258;p14:notes"/>
          <p:cNvSpPr>
            <a:spLocks noGrp="1" noRot="1" noChangeAspect="1"/>
          </p:cNvSpPr>
          <p:nvPr>
            <p:ph type="sldImg" idx="2"/>
          </p:nvPr>
        </p:nvSpPr>
        <p:spPr>
          <a:xfrm>
            <a:off x="1144588" y="1243013"/>
            <a:ext cx="4471987" cy="33559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2"/>
        <p:cNvGrpSpPr/>
        <p:nvPr/>
      </p:nvGrpSpPr>
      <p:grpSpPr>
        <a:xfrm>
          <a:off x="0" y="0"/>
          <a:ext cx="0" cy="0"/>
          <a:chOff x="0" y="0"/>
          <a:chExt cx="0" cy="0"/>
        </a:xfrm>
      </p:grpSpPr>
      <p:sp>
        <p:nvSpPr>
          <p:cNvPr id="263" name="Google Shape;263;p15:notes"/>
          <p:cNvSpPr txBox="1">
            <a:spLocks noGrp="1"/>
          </p:cNvSpPr>
          <p:nvPr>
            <p:ph type="body" idx="1"/>
          </p:nvPr>
        </p:nvSpPr>
        <p:spPr>
          <a:xfrm>
            <a:off x="676117" y="4784835"/>
            <a:ext cx="5409000" cy="39150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64" name="Google Shape;264;p15:notes"/>
          <p:cNvSpPr>
            <a:spLocks noGrp="1" noRot="1" noChangeAspect="1"/>
          </p:cNvSpPr>
          <p:nvPr>
            <p:ph type="sldImg" idx="2"/>
          </p:nvPr>
        </p:nvSpPr>
        <p:spPr>
          <a:xfrm>
            <a:off x="1144588" y="1243013"/>
            <a:ext cx="4471987" cy="33559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8"/>
        <p:cNvGrpSpPr/>
        <p:nvPr/>
      </p:nvGrpSpPr>
      <p:grpSpPr>
        <a:xfrm>
          <a:off x="0" y="0"/>
          <a:ext cx="0" cy="0"/>
          <a:chOff x="0" y="0"/>
          <a:chExt cx="0" cy="0"/>
        </a:xfrm>
      </p:grpSpPr>
      <p:sp>
        <p:nvSpPr>
          <p:cNvPr id="269" name="Google Shape;269;p16:notes"/>
          <p:cNvSpPr txBox="1">
            <a:spLocks noGrp="1"/>
          </p:cNvSpPr>
          <p:nvPr>
            <p:ph type="body" idx="1"/>
          </p:nvPr>
        </p:nvSpPr>
        <p:spPr>
          <a:xfrm>
            <a:off x="676117" y="4784835"/>
            <a:ext cx="5409000" cy="39150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70" name="Google Shape;270;p16:notes"/>
          <p:cNvSpPr>
            <a:spLocks noGrp="1" noRot="1" noChangeAspect="1"/>
          </p:cNvSpPr>
          <p:nvPr>
            <p:ph type="sldImg" idx="2"/>
          </p:nvPr>
        </p:nvSpPr>
        <p:spPr>
          <a:xfrm>
            <a:off x="1144588" y="1243013"/>
            <a:ext cx="4471987" cy="33559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4"/>
        <p:cNvGrpSpPr/>
        <p:nvPr/>
      </p:nvGrpSpPr>
      <p:grpSpPr>
        <a:xfrm>
          <a:off x="0" y="0"/>
          <a:ext cx="0" cy="0"/>
          <a:chOff x="0" y="0"/>
          <a:chExt cx="0" cy="0"/>
        </a:xfrm>
      </p:grpSpPr>
      <p:sp>
        <p:nvSpPr>
          <p:cNvPr id="275" name="Google Shape;275;p17:notes"/>
          <p:cNvSpPr txBox="1">
            <a:spLocks noGrp="1"/>
          </p:cNvSpPr>
          <p:nvPr>
            <p:ph type="body" idx="1"/>
          </p:nvPr>
        </p:nvSpPr>
        <p:spPr>
          <a:xfrm>
            <a:off x="676117" y="4784835"/>
            <a:ext cx="5409000" cy="39150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76" name="Google Shape;276;p17:notes"/>
          <p:cNvSpPr>
            <a:spLocks noGrp="1" noRot="1" noChangeAspect="1"/>
          </p:cNvSpPr>
          <p:nvPr>
            <p:ph type="sldImg" idx="2"/>
          </p:nvPr>
        </p:nvSpPr>
        <p:spPr>
          <a:xfrm>
            <a:off x="1144588" y="1243013"/>
            <a:ext cx="4471987" cy="33559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0"/>
        <p:cNvGrpSpPr/>
        <p:nvPr/>
      </p:nvGrpSpPr>
      <p:grpSpPr>
        <a:xfrm>
          <a:off x="0" y="0"/>
          <a:ext cx="0" cy="0"/>
          <a:chOff x="0" y="0"/>
          <a:chExt cx="0" cy="0"/>
        </a:xfrm>
      </p:grpSpPr>
      <p:sp>
        <p:nvSpPr>
          <p:cNvPr id="281" name="Google Shape;281;p18:notes"/>
          <p:cNvSpPr txBox="1">
            <a:spLocks noGrp="1"/>
          </p:cNvSpPr>
          <p:nvPr>
            <p:ph type="body" idx="1"/>
          </p:nvPr>
        </p:nvSpPr>
        <p:spPr>
          <a:xfrm>
            <a:off x="676117" y="4784835"/>
            <a:ext cx="5409000" cy="39150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82" name="Google Shape;282;p18:notes"/>
          <p:cNvSpPr>
            <a:spLocks noGrp="1" noRot="1" noChangeAspect="1"/>
          </p:cNvSpPr>
          <p:nvPr>
            <p:ph type="sldImg" idx="2"/>
          </p:nvPr>
        </p:nvSpPr>
        <p:spPr>
          <a:xfrm>
            <a:off x="1144588" y="1243013"/>
            <a:ext cx="4471987" cy="33559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6"/>
        <p:cNvGrpSpPr/>
        <p:nvPr/>
      </p:nvGrpSpPr>
      <p:grpSpPr>
        <a:xfrm>
          <a:off x="0" y="0"/>
          <a:ext cx="0" cy="0"/>
          <a:chOff x="0" y="0"/>
          <a:chExt cx="0" cy="0"/>
        </a:xfrm>
      </p:grpSpPr>
      <p:sp>
        <p:nvSpPr>
          <p:cNvPr id="287" name="Google Shape;287;p19:notes"/>
          <p:cNvSpPr txBox="1">
            <a:spLocks noGrp="1"/>
          </p:cNvSpPr>
          <p:nvPr>
            <p:ph type="body" idx="1"/>
          </p:nvPr>
        </p:nvSpPr>
        <p:spPr>
          <a:xfrm>
            <a:off x="676117" y="4784835"/>
            <a:ext cx="5409000" cy="39150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88" name="Google Shape;288;p19:notes"/>
          <p:cNvSpPr>
            <a:spLocks noGrp="1" noRot="1" noChangeAspect="1"/>
          </p:cNvSpPr>
          <p:nvPr>
            <p:ph type="sldImg" idx="2"/>
          </p:nvPr>
        </p:nvSpPr>
        <p:spPr>
          <a:xfrm>
            <a:off x="1144588" y="1243013"/>
            <a:ext cx="4471987" cy="33559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0"/>
        <p:cNvGrpSpPr/>
        <p:nvPr/>
      </p:nvGrpSpPr>
      <p:grpSpPr>
        <a:xfrm>
          <a:off x="0" y="0"/>
          <a:ext cx="0" cy="0"/>
          <a:chOff x="0" y="0"/>
          <a:chExt cx="0" cy="0"/>
        </a:xfrm>
      </p:grpSpPr>
      <p:sp>
        <p:nvSpPr>
          <p:cNvPr id="161" name="Google Shape;161;p2:notes"/>
          <p:cNvSpPr txBox="1">
            <a:spLocks noGrp="1"/>
          </p:cNvSpPr>
          <p:nvPr>
            <p:ph type="body" idx="1"/>
          </p:nvPr>
        </p:nvSpPr>
        <p:spPr>
          <a:xfrm>
            <a:off x="676117" y="4784835"/>
            <a:ext cx="5408930" cy="3914864"/>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62" name="Google Shape;162;p2:notes"/>
          <p:cNvSpPr>
            <a:spLocks noGrp="1" noRot="1" noChangeAspect="1"/>
          </p:cNvSpPr>
          <p:nvPr>
            <p:ph type="sldImg" idx="2"/>
          </p:nvPr>
        </p:nvSpPr>
        <p:spPr>
          <a:xfrm>
            <a:off x="1144588" y="1243013"/>
            <a:ext cx="4471987" cy="33559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2"/>
        <p:cNvGrpSpPr/>
        <p:nvPr/>
      </p:nvGrpSpPr>
      <p:grpSpPr>
        <a:xfrm>
          <a:off x="0" y="0"/>
          <a:ext cx="0" cy="0"/>
          <a:chOff x="0" y="0"/>
          <a:chExt cx="0" cy="0"/>
        </a:xfrm>
      </p:grpSpPr>
      <p:sp>
        <p:nvSpPr>
          <p:cNvPr id="293" name="Google Shape;293;p20:notes"/>
          <p:cNvSpPr txBox="1">
            <a:spLocks noGrp="1"/>
          </p:cNvSpPr>
          <p:nvPr>
            <p:ph type="body" idx="1"/>
          </p:nvPr>
        </p:nvSpPr>
        <p:spPr>
          <a:xfrm>
            <a:off x="676117" y="4784835"/>
            <a:ext cx="5409000" cy="39150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94" name="Google Shape;294;p20:notes"/>
          <p:cNvSpPr>
            <a:spLocks noGrp="1" noRot="1" noChangeAspect="1"/>
          </p:cNvSpPr>
          <p:nvPr>
            <p:ph type="sldImg" idx="2"/>
          </p:nvPr>
        </p:nvSpPr>
        <p:spPr>
          <a:xfrm>
            <a:off x="1144588" y="1243013"/>
            <a:ext cx="4471987" cy="33559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8"/>
        <p:cNvGrpSpPr/>
        <p:nvPr/>
      </p:nvGrpSpPr>
      <p:grpSpPr>
        <a:xfrm>
          <a:off x="0" y="0"/>
          <a:ext cx="0" cy="0"/>
          <a:chOff x="0" y="0"/>
          <a:chExt cx="0" cy="0"/>
        </a:xfrm>
      </p:grpSpPr>
      <p:sp>
        <p:nvSpPr>
          <p:cNvPr id="299" name="Google Shape;299;p21:notes"/>
          <p:cNvSpPr txBox="1">
            <a:spLocks noGrp="1"/>
          </p:cNvSpPr>
          <p:nvPr>
            <p:ph type="body" idx="1"/>
          </p:nvPr>
        </p:nvSpPr>
        <p:spPr>
          <a:xfrm>
            <a:off x="676117" y="4784835"/>
            <a:ext cx="5409000" cy="39150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00" name="Google Shape;300;p21:notes"/>
          <p:cNvSpPr>
            <a:spLocks noGrp="1" noRot="1" noChangeAspect="1"/>
          </p:cNvSpPr>
          <p:nvPr>
            <p:ph type="sldImg" idx="2"/>
          </p:nvPr>
        </p:nvSpPr>
        <p:spPr>
          <a:xfrm>
            <a:off x="1144588" y="1243013"/>
            <a:ext cx="4471987" cy="33559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4"/>
        <p:cNvGrpSpPr/>
        <p:nvPr/>
      </p:nvGrpSpPr>
      <p:grpSpPr>
        <a:xfrm>
          <a:off x="0" y="0"/>
          <a:ext cx="0" cy="0"/>
          <a:chOff x="0" y="0"/>
          <a:chExt cx="0" cy="0"/>
        </a:xfrm>
      </p:grpSpPr>
      <p:sp>
        <p:nvSpPr>
          <p:cNvPr id="305" name="Google Shape;305;p22:notes"/>
          <p:cNvSpPr txBox="1">
            <a:spLocks noGrp="1"/>
          </p:cNvSpPr>
          <p:nvPr>
            <p:ph type="body" idx="1"/>
          </p:nvPr>
        </p:nvSpPr>
        <p:spPr>
          <a:xfrm>
            <a:off x="676117" y="4784835"/>
            <a:ext cx="5409000" cy="39150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06" name="Google Shape;306;p22:notes"/>
          <p:cNvSpPr>
            <a:spLocks noGrp="1" noRot="1" noChangeAspect="1"/>
          </p:cNvSpPr>
          <p:nvPr>
            <p:ph type="sldImg" idx="2"/>
          </p:nvPr>
        </p:nvSpPr>
        <p:spPr>
          <a:xfrm>
            <a:off x="1144588" y="1243013"/>
            <a:ext cx="4471987" cy="33559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0"/>
        <p:cNvGrpSpPr/>
        <p:nvPr/>
      </p:nvGrpSpPr>
      <p:grpSpPr>
        <a:xfrm>
          <a:off x="0" y="0"/>
          <a:ext cx="0" cy="0"/>
          <a:chOff x="0" y="0"/>
          <a:chExt cx="0" cy="0"/>
        </a:xfrm>
      </p:grpSpPr>
      <p:sp>
        <p:nvSpPr>
          <p:cNvPr id="311" name="Google Shape;311;p23:notes"/>
          <p:cNvSpPr txBox="1">
            <a:spLocks noGrp="1"/>
          </p:cNvSpPr>
          <p:nvPr>
            <p:ph type="body" idx="1"/>
          </p:nvPr>
        </p:nvSpPr>
        <p:spPr>
          <a:xfrm>
            <a:off x="676117" y="4784835"/>
            <a:ext cx="5409000" cy="39150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12" name="Google Shape;312;p23:notes"/>
          <p:cNvSpPr>
            <a:spLocks noGrp="1" noRot="1" noChangeAspect="1"/>
          </p:cNvSpPr>
          <p:nvPr>
            <p:ph type="sldImg" idx="2"/>
          </p:nvPr>
        </p:nvSpPr>
        <p:spPr>
          <a:xfrm>
            <a:off x="1144588" y="1243013"/>
            <a:ext cx="4471987" cy="33559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6"/>
        <p:cNvGrpSpPr/>
        <p:nvPr/>
      </p:nvGrpSpPr>
      <p:grpSpPr>
        <a:xfrm>
          <a:off x="0" y="0"/>
          <a:ext cx="0" cy="0"/>
          <a:chOff x="0" y="0"/>
          <a:chExt cx="0" cy="0"/>
        </a:xfrm>
      </p:grpSpPr>
      <p:sp>
        <p:nvSpPr>
          <p:cNvPr id="317" name="Google Shape;317;p24:notes"/>
          <p:cNvSpPr txBox="1">
            <a:spLocks noGrp="1"/>
          </p:cNvSpPr>
          <p:nvPr>
            <p:ph type="body" idx="1"/>
          </p:nvPr>
        </p:nvSpPr>
        <p:spPr>
          <a:xfrm>
            <a:off x="676117" y="4784835"/>
            <a:ext cx="5409000" cy="39150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18" name="Google Shape;318;p24:notes"/>
          <p:cNvSpPr>
            <a:spLocks noGrp="1" noRot="1" noChangeAspect="1"/>
          </p:cNvSpPr>
          <p:nvPr>
            <p:ph type="sldImg" idx="2"/>
          </p:nvPr>
        </p:nvSpPr>
        <p:spPr>
          <a:xfrm>
            <a:off x="1144588" y="1243013"/>
            <a:ext cx="4471987" cy="33559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2"/>
        <p:cNvGrpSpPr/>
        <p:nvPr/>
      </p:nvGrpSpPr>
      <p:grpSpPr>
        <a:xfrm>
          <a:off x="0" y="0"/>
          <a:ext cx="0" cy="0"/>
          <a:chOff x="0" y="0"/>
          <a:chExt cx="0" cy="0"/>
        </a:xfrm>
      </p:grpSpPr>
      <p:sp>
        <p:nvSpPr>
          <p:cNvPr id="323" name="Google Shape;323;g56f33eb5b1_1_0:notes"/>
          <p:cNvSpPr>
            <a:spLocks noGrp="1" noRot="1" noChangeAspect="1"/>
          </p:cNvSpPr>
          <p:nvPr>
            <p:ph type="sldImg" idx="2"/>
          </p:nvPr>
        </p:nvSpPr>
        <p:spPr>
          <a:xfrm>
            <a:off x="1144588" y="1243013"/>
            <a:ext cx="4472100" cy="335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24" name="Google Shape;324;g56f33eb5b1_1_0:notes"/>
          <p:cNvSpPr txBox="1">
            <a:spLocks noGrp="1"/>
          </p:cNvSpPr>
          <p:nvPr>
            <p:ph type="body" idx="1"/>
          </p:nvPr>
        </p:nvSpPr>
        <p:spPr>
          <a:xfrm>
            <a:off x="676117" y="4784835"/>
            <a:ext cx="5409000" cy="39150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25" name="Google Shape;325;g56f33eb5b1_1_0:notes"/>
          <p:cNvSpPr txBox="1">
            <a:spLocks noGrp="1"/>
          </p:cNvSpPr>
          <p:nvPr>
            <p:ph type="sldNum" idx="12"/>
          </p:nvPr>
        </p:nvSpPr>
        <p:spPr>
          <a:xfrm>
            <a:off x="3829762" y="9443663"/>
            <a:ext cx="2929800" cy="4989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GB"/>
              <a:t>25</a:t>
            </a:fld>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8"/>
        <p:cNvGrpSpPr/>
        <p:nvPr/>
      </p:nvGrpSpPr>
      <p:grpSpPr>
        <a:xfrm>
          <a:off x="0" y="0"/>
          <a:ext cx="0" cy="0"/>
          <a:chOff x="0" y="0"/>
          <a:chExt cx="0" cy="0"/>
        </a:xfrm>
      </p:grpSpPr>
      <p:sp>
        <p:nvSpPr>
          <p:cNvPr id="329" name="Google Shape;329;g56f33eb5b1_1_6:notes"/>
          <p:cNvSpPr>
            <a:spLocks noGrp="1" noRot="1" noChangeAspect="1"/>
          </p:cNvSpPr>
          <p:nvPr>
            <p:ph type="sldImg" idx="2"/>
          </p:nvPr>
        </p:nvSpPr>
        <p:spPr>
          <a:xfrm>
            <a:off x="1144588" y="1243013"/>
            <a:ext cx="4472100" cy="335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30" name="Google Shape;330;g56f33eb5b1_1_6:notes"/>
          <p:cNvSpPr txBox="1">
            <a:spLocks noGrp="1"/>
          </p:cNvSpPr>
          <p:nvPr>
            <p:ph type="body" idx="1"/>
          </p:nvPr>
        </p:nvSpPr>
        <p:spPr>
          <a:xfrm>
            <a:off x="676117" y="4784835"/>
            <a:ext cx="5409000" cy="39150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31" name="Google Shape;331;g56f33eb5b1_1_6:notes"/>
          <p:cNvSpPr txBox="1">
            <a:spLocks noGrp="1"/>
          </p:cNvSpPr>
          <p:nvPr>
            <p:ph type="sldNum" idx="12"/>
          </p:nvPr>
        </p:nvSpPr>
        <p:spPr>
          <a:xfrm>
            <a:off x="3829762" y="9443663"/>
            <a:ext cx="2929800" cy="4989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26</a:t>
            </a:fld>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4"/>
        <p:cNvGrpSpPr/>
        <p:nvPr/>
      </p:nvGrpSpPr>
      <p:grpSpPr>
        <a:xfrm>
          <a:off x="0" y="0"/>
          <a:ext cx="0" cy="0"/>
          <a:chOff x="0" y="0"/>
          <a:chExt cx="0" cy="0"/>
        </a:xfrm>
      </p:grpSpPr>
      <p:sp>
        <p:nvSpPr>
          <p:cNvPr id="335" name="Google Shape;335;p25:notes"/>
          <p:cNvSpPr txBox="1">
            <a:spLocks noGrp="1"/>
          </p:cNvSpPr>
          <p:nvPr>
            <p:ph type="body" idx="1"/>
          </p:nvPr>
        </p:nvSpPr>
        <p:spPr>
          <a:xfrm>
            <a:off x="676117" y="4784835"/>
            <a:ext cx="5408930" cy="3914864"/>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36" name="Google Shape;336;p25:notes"/>
          <p:cNvSpPr>
            <a:spLocks noGrp="1" noRot="1" noChangeAspect="1"/>
          </p:cNvSpPr>
          <p:nvPr>
            <p:ph type="sldImg" idx="2"/>
          </p:nvPr>
        </p:nvSpPr>
        <p:spPr>
          <a:xfrm>
            <a:off x="1144588" y="1243013"/>
            <a:ext cx="4471987" cy="33559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p:cNvGrpSpPr/>
        <p:nvPr/>
      </p:nvGrpSpPr>
      <p:grpSpPr>
        <a:xfrm>
          <a:off x="0" y="0"/>
          <a:ext cx="0" cy="0"/>
          <a:chOff x="0" y="0"/>
          <a:chExt cx="0" cy="0"/>
        </a:xfrm>
      </p:grpSpPr>
      <p:sp>
        <p:nvSpPr>
          <p:cNvPr id="168" name="Google Shape;168;p3:notes"/>
          <p:cNvSpPr txBox="1">
            <a:spLocks noGrp="1"/>
          </p:cNvSpPr>
          <p:nvPr>
            <p:ph type="body" idx="1"/>
          </p:nvPr>
        </p:nvSpPr>
        <p:spPr>
          <a:xfrm>
            <a:off x="676117" y="4784835"/>
            <a:ext cx="5408930" cy="3914864"/>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69" name="Google Shape;169;p3:notes"/>
          <p:cNvSpPr>
            <a:spLocks noGrp="1" noRot="1" noChangeAspect="1"/>
          </p:cNvSpPr>
          <p:nvPr>
            <p:ph type="sldImg" idx="2"/>
          </p:nvPr>
        </p:nvSpPr>
        <p:spPr>
          <a:xfrm>
            <a:off x="1144588" y="1243013"/>
            <a:ext cx="4471987" cy="33559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4"/>
        <p:cNvGrpSpPr/>
        <p:nvPr/>
      </p:nvGrpSpPr>
      <p:grpSpPr>
        <a:xfrm>
          <a:off x="0" y="0"/>
          <a:ext cx="0" cy="0"/>
          <a:chOff x="0" y="0"/>
          <a:chExt cx="0" cy="0"/>
        </a:xfrm>
      </p:grpSpPr>
      <p:sp>
        <p:nvSpPr>
          <p:cNvPr id="175" name="Google Shape;175;p4:notes"/>
          <p:cNvSpPr>
            <a:spLocks noGrp="1" noRot="1" noChangeAspect="1"/>
          </p:cNvSpPr>
          <p:nvPr>
            <p:ph type="sldImg" idx="2"/>
          </p:nvPr>
        </p:nvSpPr>
        <p:spPr>
          <a:xfrm>
            <a:off x="1144588" y="1243013"/>
            <a:ext cx="4471987" cy="33559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76" name="Google Shape;176;p4:notes"/>
          <p:cNvSpPr txBox="1">
            <a:spLocks noGrp="1"/>
          </p:cNvSpPr>
          <p:nvPr>
            <p:ph type="body" idx="1"/>
          </p:nvPr>
        </p:nvSpPr>
        <p:spPr>
          <a:xfrm>
            <a:off x="676117" y="4784835"/>
            <a:ext cx="5409000" cy="39150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77" name="Google Shape;177;p4:notes"/>
          <p:cNvSpPr txBox="1">
            <a:spLocks noGrp="1"/>
          </p:cNvSpPr>
          <p:nvPr>
            <p:ph type="sldNum" idx="12"/>
          </p:nvPr>
        </p:nvSpPr>
        <p:spPr>
          <a:xfrm>
            <a:off x="3829762" y="9443663"/>
            <a:ext cx="2929800" cy="4989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GB"/>
              <a:t>4</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2"/>
        <p:cNvGrpSpPr/>
        <p:nvPr/>
      </p:nvGrpSpPr>
      <p:grpSpPr>
        <a:xfrm>
          <a:off x="0" y="0"/>
          <a:ext cx="0" cy="0"/>
          <a:chOff x="0" y="0"/>
          <a:chExt cx="0" cy="0"/>
        </a:xfrm>
      </p:grpSpPr>
      <p:sp>
        <p:nvSpPr>
          <p:cNvPr id="183" name="Google Shape;183;p5:notes"/>
          <p:cNvSpPr>
            <a:spLocks noGrp="1" noRot="1" noChangeAspect="1"/>
          </p:cNvSpPr>
          <p:nvPr>
            <p:ph type="sldImg" idx="2"/>
          </p:nvPr>
        </p:nvSpPr>
        <p:spPr>
          <a:xfrm>
            <a:off x="1144588" y="1243013"/>
            <a:ext cx="4471987" cy="33559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84" name="Google Shape;184;p5:notes"/>
          <p:cNvSpPr txBox="1">
            <a:spLocks noGrp="1"/>
          </p:cNvSpPr>
          <p:nvPr>
            <p:ph type="body" idx="1"/>
          </p:nvPr>
        </p:nvSpPr>
        <p:spPr>
          <a:xfrm>
            <a:off x="676117" y="4784835"/>
            <a:ext cx="5409000" cy="39150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85" name="Google Shape;185;p5:notes"/>
          <p:cNvSpPr txBox="1">
            <a:spLocks noGrp="1"/>
          </p:cNvSpPr>
          <p:nvPr>
            <p:ph type="sldNum" idx="12"/>
          </p:nvPr>
        </p:nvSpPr>
        <p:spPr>
          <a:xfrm>
            <a:off x="3829762" y="9443663"/>
            <a:ext cx="2929800" cy="4989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GB"/>
              <a:t>5</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0"/>
        <p:cNvGrpSpPr/>
        <p:nvPr/>
      </p:nvGrpSpPr>
      <p:grpSpPr>
        <a:xfrm>
          <a:off x="0" y="0"/>
          <a:ext cx="0" cy="0"/>
          <a:chOff x="0" y="0"/>
          <a:chExt cx="0" cy="0"/>
        </a:xfrm>
      </p:grpSpPr>
      <p:sp>
        <p:nvSpPr>
          <p:cNvPr id="191" name="Google Shape;191;p6:notes"/>
          <p:cNvSpPr>
            <a:spLocks noGrp="1" noRot="1" noChangeAspect="1"/>
          </p:cNvSpPr>
          <p:nvPr>
            <p:ph type="sldImg" idx="2"/>
          </p:nvPr>
        </p:nvSpPr>
        <p:spPr>
          <a:xfrm>
            <a:off x="1144588" y="1243013"/>
            <a:ext cx="4471987" cy="33559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92" name="Google Shape;192;p6:notes"/>
          <p:cNvSpPr txBox="1">
            <a:spLocks noGrp="1"/>
          </p:cNvSpPr>
          <p:nvPr>
            <p:ph type="body" idx="1"/>
          </p:nvPr>
        </p:nvSpPr>
        <p:spPr>
          <a:xfrm>
            <a:off x="676117" y="4784835"/>
            <a:ext cx="5409000" cy="39150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93" name="Google Shape;193;p6:notes"/>
          <p:cNvSpPr txBox="1">
            <a:spLocks noGrp="1"/>
          </p:cNvSpPr>
          <p:nvPr>
            <p:ph type="sldNum" idx="12"/>
          </p:nvPr>
        </p:nvSpPr>
        <p:spPr>
          <a:xfrm>
            <a:off x="3829762" y="9443663"/>
            <a:ext cx="2929800" cy="4989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GB"/>
              <a:t>6</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8"/>
        <p:cNvGrpSpPr/>
        <p:nvPr/>
      </p:nvGrpSpPr>
      <p:grpSpPr>
        <a:xfrm>
          <a:off x="0" y="0"/>
          <a:ext cx="0" cy="0"/>
          <a:chOff x="0" y="0"/>
          <a:chExt cx="0" cy="0"/>
        </a:xfrm>
      </p:grpSpPr>
      <p:sp>
        <p:nvSpPr>
          <p:cNvPr id="199" name="Google Shape;199;p7:notes"/>
          <p:cNvSpPr>
            <a:spLocks noGrp="1" noRot="1" noChangeAspect="1"/>
          </p:cNvSpPr>
          <p:nvPr>
            <p:ph type="sldImg" idx="2"/>
          </p:nvPr>
        </p:nvSpPr>
        <p:spPr>
          <a:xfrm>
            <a:off x="1144588" y="1243013"/>
            <a:ext cx="4471987" cy="33559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00" name="Google Shape;200;p7:notes"/>
          <p:cNvSpPr txBox="1">
            <a:spLocks noGrp="1"/>
          </p:cNvSpPr>
          <p:nvPr>
            <p:ph type="body" idx="1"/>
          </p:nvPr>
        </p:nvSpPr>
        <p:spPr>
          <a:xfrm>
            <a:off x="676117" y="4784835"/>
            <a:ext cx="5409000" cy="39150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01" name="Google Shape;201;p7:notes"/>
          <p:cNvSpPr txBox="1">
            <a:spLocks noGrp="1"/>
          </p:cNvSpPr>
          <p:nvPr>
            <p:ph type="sldNum" idx="12"/>
          </p:nvPr>
        </p:nvSpPr>
        <p:spPr>
          <a:xfrm>
            <a:off x="3829762" y="9443663"/>
            <a:ext cx="2929800" cy="4989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GB"/>
              <a:t>7</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6"/>
        <p:cNvGrpSpPr/>
        <p:nvPr/>
      </p:nvGrpSpPr>
      <p:grpSpPr>
        <a:xfrm>
          <a:off x="0" y="0"/>
          <a:ext cx="0" cy="0"/>
          <a:chOff x="0" y="0"/>
          <a:chExt cx="0" cy="0"/>
        </a:xfrm>
      </p:grpSpPr>
      <p:sp>
        <p:nvSpPr>
          <p:cNvPr id="207" name="Google Shape;207;p8:notes"/>
          <p:cNvSpPr>
            <a:spLocks noGrp="1" noRot="1" noChangeAspect="1"/>
          </p:cNvSpPr>
          <p:nvPr>
            <p:ph type="sldImg" idx="2"/>
          </p:nvPr>
        </p:nvSpPr>
        <p:spPr>
          <a:xfrm>
            <a:off x="1144588" y="1243013"/>
            <a:ext cx="4471987" cy="33559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08" name="Google Shape;208;p8:notes"/>
          <p:cNvSpPr txBox="1">
            <a:spLocks noGrp="1"/>
          </p:cNvSpPr>
          <p:nvPr>
            <p:ph type="body" idx="1"/>
          </p:nvPr>
        </p:nvSpPr>
        <p:spPr>
          <a:xfrm>
            <a:off x="676117" y="4784835"/>
            <a:ext cx="5409000" cy="39150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09" name="Google Shape;209;p8:notes"/>
          <p:cNvSpPr txBox="1">
            <a:spLocks noGrp="1"/>
          </p:cNvSpPr>
          <p:nvPr>
            <p:ph type="sldNum" idx="12"/>
          </p:nvPr>
        </p:nvSpPr>
        <p:spPr>
          <a:xfrm>
            <a:off x="3829762" y="9443663"/>
            <a:ext cx="2929800" cy="4989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GB"/>
              <a:t>8</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4"/>
        <p:cNvGrpSpPr/>
        <p:nvPr/>
      </p:nvGrpSpPr>
      <p:grpSpPr>
        <a:xfrm>
          <a:off x="0" y="0"/>
          <a:ext cx="0" cy="0"/>
          <a:chOff x="0" y="0"/>
          <a:chExt cx="0" cy="0"/>
        </a:xfrm>
      </p:grpSpPr>
      <p:sp>
        <p:nvSpPr>
          <p:cNvPr id="215" name="Google Shape;215;p9:notes"/>
          <p:cNvSpPr>
            <a:spLocks noGrp="1" noRot="1" noChangeAspect="1"/>
          </p:cNvSpPr>
          <p:nvPr>
            <p:ph type="sldImg" idx="2"/>
          </p:nvPr>
        </p:nvSpPr>
        <p:spPr>
          <a:xfrm>
            <a:off x="1144588" y="1243013"/>
            <a:ext cx="4471987" cy="33559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16" name="Google Shape;216;p9:notes"/>
          <p:cNvSpPr txBox="1">
            <a:spLocks noGrp="1"/>
          </p:cNvSpPr>
          <p:nvPr>
            <p:ph type="body" idx="1"/>
          </p:nvPr>
        </p:nvSpPr>
        <p:spPr>
          <a:xfrm>
            <a:off x="676117" y="4784835"/>
            <a:ext cx="5409000" cy="39150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17" name="Google Shape;217;p9:notes"/>
          <p:cNvSpPr txBox="1">
            <a:spLocks noGrp="1"/>
          </p:cNvSpPr>
          <p:nvPr>
            <p:ph type="sldNum" idx="12"/>
          </p:nvPr>
        </p:nvSpPr>
        <p:spPr>
          <a:xfrm>
            <a:off x="3829762" y="9443663"/>
            <a:ext cx="2929800" cy="4989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GB"/>
              <a:t>9</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matchingName="Diapositiva de título" type="title">
  <p:cSld name="TITLE">
    <p:spTree>
      <p:nvGrpSpPr>
        <p:cNvPr id="1" name="Shape 26"/>
        <p:cNvGrpSpPr/>
        <p:nvPr/>
      </p:nvGrpSpPr>
      <p:grpSpPr>
        <a:xfrm>
          <a:off x="0" y="0"/>
          <a:ext cx="0" cy="0"/>
          <a:chOff x="0" y="0"/>
          <a:chExt cx="0" cy="0"/>
        </a:xfrm>
      </p:grpSpPr>
      <p:grpSp>
        <p:nvGrpSpPr>
          <p:cNvPr id="27" name="Google Shape;27;p2"/>
          <p:cNvGrpSpPr/>
          <p:nvPr/>
        </p:nvGrpSpPr>
        <p:grpSpPr>
          <a:xfrm>
            <a:off x="-8466" y="-8468"/>
            <a:ext cx="9169804" cy="6874935"/>
            <a:chOff x="-8466" y="-8468"/>
            <a:chExt cx="9169804" cy="6874935"/>
          </a:xfrm>
        </p:grpSpPr>
        <p:cxnSp>
          <p:nvCxnSpPr>
            <p:cNvPr id="28" name="Google Shape;28;p2"/>
            <p:cNvCxnSpPr/>
            <p:nvPr/>
          </p:nvCxnSpPr>
          <p:spPr>
            <a:xfrm rot="10800000" flipH="1">
              <a:off x="5130830" y="4175605"/>
              <a:ext cx="4022475" cy="2682396"/>
            </a:xfrm>
            <a:prstGeom prst="straightConnector1">
              <a:avLst/>
            </a:prstGeom>
            <a:noFill/>
            <a:ln w="9525" cap="flat" cmpd="sng">
              <a:solidFill>
                <a:srgbClr val="D8D8D8"/>
              </a:solidFill>
              <a:prstDash val="solid"/>
              <a:round/>
              <a:headEnd type="none" w="sm" len="sm"/>
              <a:tailEnd type="none" w="sm" len="sm"/>
            </a:ln>
          </p:spPr>
        </p:cxnSp>
        <p:cxnSp>
          <p:nvCxnSpPr>
            <p:cNvPr id="29" name="Google Shape;29;p2"/>
            <p:cNvCxnSpPr/>
            <p:nvPr/>
          </p:nvCxnSpPr>
          <p:spPr>
            <a:xfrm>
              <a:off x="7042707" y="0"/>
              <a:ext cx="1219200" cy="6858000"/>
            </a:xfrm>
            <a:prstGeom prst="straightConnector1">
              <a:avLst/>
            </a:prstGeom>
            <a:noFill/>
            <a:ln w="9525" cap="flat" cmpd="sng">
              <a:solidFill>
                <a:srgbClr val="BFBFBF"/>
              </a:solidFill>
              <a:prstDash val="solid"/>
              <a:round/>
              <a:headEnd type="none" w="sm" len="sm"/>
              <a:tailEnd type="none" w="sm" len="sm"/>
            </a:ln>
          </p:spPr>
        </p:cxnSp>
        <p:sp>
          <p:nvSpPr>
            <p:cNvPr id="30" name="Google Shape;30;p2"/>
            <p:cNvSpPr/>
            <p:nvPr/>
          </p:nvSpPr>
          <p:spPr>
            <a:xfrm>
              <a:off x="6891896" y="1"/>
              <a:ext cx="2269442" cy="6866466"/>
            </a:xfrm>
            <a:custGeom>
              <a:avLst/>
              <a:gdLst/>
              <a:ahLst/>
              <a:cxnLst/>
              <a:rect l="l" t="t" r="r" b="b"/>
              <a:pathLst>
                <a:path w="2269442" h="6866466" extrusionOk="0">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29411"/>
              </a:scheme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1" name="Google Shape;31;p2"/>
            <p:cNvSpPr/>
            <p:nvPr/>
          </p:nvSpPr>
          <p:spPr>
            <a:xfrm>
              <a:off x="7205158" y="-8467"/>
              <a:ext cx="1948147" cy="6866467"/>
            </a:xfrm>
            <a:custGeom>
              <a:avLst/>
              <a:gdLst/>
              <a:ahLst/>
              <a:cxnLst/>
              <a:rect l="l" t="t" r="r" b="b"/>
              <a:pathLst>
                <a:path w="1948147" h="6866467" extrusionOk="0">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2" name="Google Shape;32;p2"/>
            <p:cNvSpPr/>
            <p:nvPr/>
          </p:nvSpPr>
          <p:spPr>
            <a:xfrm>
              <a:off x="6637896" y="3920066"/>
              <a:ext cx="2513565" cy="2937933"/>
            </a:xfrm>
            <a:custGeom>
              <a:avLst/>
              <a:gdLst/>
              <a:ahLst/>
              <a:cxnLst/>
              <a:rect l="l" t="t" r="r" b="b"/>
              <a:pathLst>
                <a:path w="3259667" h="3810000" extrusionOk="0">
                  <a:moveTo>
                    <a:pt x="0" y="3810000"/>
                  </a:moveTo>
                  <a:lnTo>
                    <a:pt x="3251200" y="0"/>
                  </a:lnTo>
                  <a:cubicBezTo>
                    <a:pt x="3254022" y="1270000"/>
                    <a:pt x="3256845" y="2540000"/>
                    <a:pt x="3259667" y="3810000"/>
                  </a:cubicBezTo>
                  <a:lnTo>
                    <a:pt x="0" y="3810000"/>
                  </a:lnTo>
                  <a:close/>
                </a:path>
              </a:pathLst>
            </a:custGeom>
            <a:solidFill>
              <a:schemeClr val="accent2">
                <a:alpha val="71372"/>
              </a:scheme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3" name="Google Shape;33;p2"/>
            <p:cNvSpPr/>
            <p:nvPr/>
          </p:nvSpPr>
          <p:spPr>
            <a:xfrm>
              <a:off x="7010429" y="-8467"/>
              <a:ext cx="2142876" cy="6866467"/>
            </a:xfrm>
            <a:custGeom>
              <a:avLst/>
              <a:gdLst/>
              <a:ahLst/>
              <a:cxnLst/>
              <a:rect l="l" t="t" r="r" b="b"/>
              <a:pathLst>
                <a:path w="2853267" h="6866467" extrusionOk="0">
                  <a:moveTo>
                    <a:pt x="0" y="0"/>
                  </a:moveTo>
                  <a:lnTo>
                    <a:pt x="2472267" y="6866467"/>
                  </a:lnTo>
                  <a:lnTo>
                    <a:pt x="2853267" y="6858000"/>
                  </a:lnTo>
                  <a:lnTo>
                    <a:pt x="2853267" y="0"/>
                  </a:lnTo>
                  <a:lnTo>
                    <a:pt x="0" y="0"/>
                  </a:lnTo>
                  <a:close/>
                </a:path>
              </a:pathLst>
            </a:custGeom>
            <a:solidFill>
              <a:srgbClr val="3F7818">
                <a:alpha val="69411"/>
              </a:srgbClr>
            </a:solidFill>
            <a:ln>
              <a:noFill/>
            </a:ln>
          </p:spPr>
        </p:sp>
        <p:sp>
          <p:nvSpPr>
            <p:cNvPr id="34" name="Google Shape;34;p2"/>
            <p:cNvSpPr/>
            <p:nvPr/>
          </p:nvSpPr>
          <p:spPr>
            <a:xfrm>
              <a:off x="8295776" y="-8467"/>
              <a:ext cx="857530" cy="6866467"/>
            </a:xfrm>
            <a:custGeom>
              <a:avLst/>
              <a:gdLst/>
              <a:ahLst/>
              <a:cxnLst/>
              <a:rect l="l" t="t" r="r" b="b"/>
              <a:pathLst>
                <a:path w="1286933" h="6866467" extrusionOk="0">
                  <a:moveTo>
                    <a:pt x="1016000" y="0"/>
                  </a:moveTo>
                  <a:lnTo>
                    <a:pt x="0" y="6866467"/>
                  </a:lnTo>
                  <a:lnTo>
                    <a:pt x="1286933" y="6866467"/>
                  </a:lnTo>
                  <a:cubicBezTo>
                    <a:pt x="1284111" y="4577645"/>
                    <a:pt x="1281288" y="2288822"/>
                    <a:pt x="1278466" y="0"/>
                  </a:cubicBezTo>
                  <a:lnTo>
                    <a:pt x="1016000" y="0"/>
                  </a:lnTo>
                  <a:close/>
                </a:path>
              </a:pathLst>
            </a:custGeom>
            <a:solidFill>
              <a:srgbClr val="BFE471">
                <a:alpha val="69411"/>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5" name="Google Shape;35;p2"/>
            <p:cNvSpPr/>
            <p:nvPr/>
          </p:nvSpPr>
          <p:spPr>
            <a:xfrm>
              <a:off x="8077231" y="-8468"/>
              <a:ext cx="1066770" cy="6866467"/>
            </a:xfrm>
            <a:custGeom>
              <a:avLst/>
              <a:gdLst/>
              <a:ahLst/>
              <a:cxnLst/>
              <a:rect l="l" t="t" r="r" b="b"/>
              <a:pathLst>
                <a:path w="1270244" h="6866467" extrusionOk="0">
                  <a:moveTo>
                    <a:pt x="0" y="0"/>
                  </a:moveTo>
                  <a:lnTo>
                    <a:pt x="1117600" y="6866467"/>
                  </a:lnTo>
                  <a:lnTo>
                    <a:pt x="1270000" y="6866467"/>
                  </a:lnTo>
                  <a:cubicBezTo>
                    <a:pt x="1272822" y="4574822"/>
                    <a:pt x="1250245" y="2291645"/>
                    <a:pt x="1253067" y="0"/>
                  </a:cubicBezTo>
                  <a:lnTo>
                    <a:pt x="0" y="0"/>
                  </a:lnTo>
                  <a:close/>
                </a:path>
              </a:pathLst>
            </a:custGeom>
            <a:solidFill>
              <a:schemeClr val="accent1">
                <a:alpha val="64313"/>
              </a:scheme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6" name="Google Shape;36;p2"/>
            <p:cNvSpPr/>
            <p:nvPr/>
          </p:nvSpPr>
          <p:spPr>
            <a:xfrm>
              <a:off x="8060297" y="4893733"/>
              <a:ext cx="1094086" cy="1964267"/>
            </a:xfrm>
            <a:custGeom>
              <a:avLst/>
              <a:gdLst/>
              <a:ahLst/>
              <a:cxnLst/>
              <a:rect l="l" t="t" r="r" b="b"/>
              <a:pathLst>
                <a:path w="1820333" h="3268133" extrusionOk="0">
                  <a:moveTo>
                    <a:pt x="0" y="3268133"/>
                  </a:moveTo>
                  <a:lnTo>
                    <a:pt x="1811866" y="0"/>
                  </a:lnTo>
                  <a:cubicBezTo>
                    <a:pt x="1814688" y="1086555"/>
                    <a:pt x="1817511" y="2173111"/>
                    <a:pt x="1820333" y="3259666"/>
                  </a:cubicBezTo>
                  <a:lnTo>
                    <a:pt x="0" y="3268133"/>
                  </a:lnTo>
                  <a:close/>
                </a:path>
              </a:pathLst>
            </a:custGeom>
            <a:solidFill>
              <a:schemeClr val="accent1">
                <a:alpha val="80000"/>
              </a:scheme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7" name="Google Shape;37;p2"/>
            <p:cNvSpPr/>
            <p:nvPr/>
          </p:nvSpPr>
          <p:spPr>
            <a:xfrm>
              <a:off x="-8466" y="-8468"/>
              <a:ext cx="863600" cy="5698067"/>
            </a:xfrm>
            <a:custGeom>
              <a:avLst/>
              <a:gdLst/>
              <a:ahLst/>
              <a:cxnLst/>
              <a:rect l="l" t="t" r="r" b="b"/>
              <a:pathLst>
                <a:path w="863600" h="5698067" extrusionOk="0">
                  <a:moveTo>
                    <a:pt x="0" y="8467"/>
                  </a:moveTo>
                  <a:lnTo>
                    <a:pt x="863600" y="0"/>
                  </a:lnTo>
                  <a:lnTo>
                    <a:pt x="863600" y="16934"/>
                  </a:lnTo>
                  <a:lnTo>
                    <a:pt x="0" y="5698067"/>
                  </a:lnTo>
                  <a:lnTo>
                    <a:pt x="0" y="8467"/>
                  </a:lnTo>
                  <a:close/>
                </a:path>
              </a:pathLst>
            </a:custGeom>
            <a:solidFill>
              <a:schemeClr val="accent1">
                <a:alpha val="84313"/>
              </a:schemeClr>
            </a:solidFill>
            <a:ln>
              <a:noFill/>
            </a:ln>
          </p:spPr>
        </p:sp>
      </p:grpSp>
      <p:sp>
        <p:nvSpPr>
          <p:cNvPr id="38" name="Google Shape;38;p2"/>
          <p:cNvSpPr txBox="1">
            <a:spLocks noGrp="1"/>
          </p:cNvSpPr>
          <p:nvPr>
            <p:ph type="ctrTitle"/>
          </p:nvPr>
        </p:nvSpPr>
        <p:spPr>
          <a:xfrm>
            <a:off x="1130595" y="2404534"/>
            <a:ext cx="5826719" cy="1646302"/>
          </a:xfrm>
          <a:prstGeom prst="rect">
            <a:avLst/>
          </a:prstGeom>
          <a:noFill/>
          <a:ln>
            <a:noFill/>
          </a:ln>
        </p:spPr>
        <p:txBody>
          <a:bodyPr spcFirstLastPara="1" wrap="square" lIns="91425" tIns="45700" rIns="91425" bIns="45700" anchor="b" anchorCtr="0"/>
          <a:lstStyle>
            <a:lvl1pPr lvl="0" algn="r">
              <a:lnSpc>
                <a:spcPct val="100000"/>
              </a:lnSpc>
              <a:spcBef>
                <a:spcPts val="0"/>
              </a:spcBef>
              <a:spcAft>
                <a:spcPts val="0"/>
              </a:spcAft>
              <a:buClr>
                <a:schemeClr val="accent1"/>
              </a:buClr>
              <a:buSzPts val="5400"/>
              <a:buFont typeface="Trebuchet MS"/>
              <a:buNone/>
              <a:defRPr sz="5400">
                <a:solidFill>
                  <a:schemeClr val="accen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9" name="Google Shape;39;p2"/>
          <p:cNvSpPr txBox="1">
            <a:spLocks noGrp="1"/>
          </p:cNvSpPr>
          <p:nvPr>
            <p:ph type="subTitle" idx="1"/>
          </p:nvPr>
        </p:nvSpPr>
        <p:spPr>
          <a:xfrm>
            <a:off x="1130595" y="4050834"/>
            <a:ext cx="5826719" cy="1096899"/>
          </a:xfrm>
          <a:prstGeom prst="rect">
            <a:avLst/>
          </a:prstGeom>
          <a:noFill/>
          <a:ln>
            <a:noFill/>
          </a:ln>
        </p:spPr>
        <p:txBody>
          <a:bodyPr spcFirstLastPara="1" wrap="square" lIns="91425" tIns="45700" rIns="91425" bIns="45700" anchor="t" anchorCtr="0"/>
          <a:lstStyle>
            <a:lvl1pPr lvl="0" algn="r">
              <a:lnSpc>
                <a:spcPct val="100000"/>
              </a:lnSpc>
              <a:spcBef>
                <a:spcPts val="1000"/>
              </a:spcBef>
              <a:spcAft>
                <a:spcPts val="0"/>
              </a:spcAft>
              <a:buSzPts val="1440"/>
              <a:buNone/>
              <a:defRPr>
                <a:solidFill>
                  <a:srgbClr val="7F7F7F"/>
                </a:solidFill>
              </a:defRPr>
            </a:lvl1pPr>
            <a:lvl2pPr lvl="1" algn="ctr">
              <a:lnSpc>
                <a:spcPct val="100000"/>
              </a:lnSpc>
              <a:spcBef>
                <a:spcPts val="1000"/>
              </a:spcBef>
              <a:spcAft>
                <a:spcPts val="0"/>
              </a:spcAft>
              <a:buSzPts val="1280"/>
              <a:buNone/>
              <a:defRPr>
                <a:solidFill>
                  <a:srgbClr val="888888"/>
                </a:solidFill>
              </a:defRPr>
            </a:lvl2pPr>
            <a:lvl3pPr lvl="2" algn="ctr">
              <a:lnSpc>
                <a:spcPct val="100000"/>
              </a:lnSpc>
              <a:spcBef>
                <a:spcPts val="1000"/>
              </a:spcBef>
              <a:spcAft>
                <a:spcPts val="0"/>
              </a:spcAft>
              <a:buSzPts val="1120"/>
              <a:buNone/>
              <a:defRPr>
                <a:solidFill>
                  <a:srgbClr val="888888"/>
                </a:solidFill>
              </a:defRPr>
            </a:lvl3pPr>
            <a:lvl4pPr lvl="3" algn="ctr">
              <a:lnSpc>
                <a:spcPct val="100000"/>
              </a:lnSpc>
              <a:spcBef>
                <a:spcPts val="1000"/>
              </a:spcBef>
              <a:spcAft>
                <a:spcPts val="0"/>
              </a:spcAft>
              <a:buSzPts val="960"/>
              <a:buNone/>
              <a:defRPr>
                <a:solidFill>
                  <a:srgbClr val="888888"/>
                </a:solidFill>
              </a:defRPr>
            </a:lvl4pPr>
            <a:lvl5pPr lvl="4" algn="ctr">
              <a:lnSpc>
                <a:spcPct val="100000"/>
              </a:lnSpc>
              <a:spcBef>
                <a:spcPts val="1000"/>
              </a:spcBef>
              <a:spcAft>
                <a:spcPts val="0"/>
              </a:spcAft>
              <a:buSzPts val="960"/>
              <a:buNone/>
              <a:defRPr>
                <a:solidFill>
                  <a:srgbClr val="888888"/>
                </a:solidFill>
              </a:defRPr>
            </a:lvl5pPr>
            <a:lvl6pPr lvl="5" algn="ctr">
              <a:lnSpc>
                <a:spcPct val="100000"/>
              </a:lnSpc>
              <a:spcBef>
                <a:spcPts val="1000"/>
              </a:spcBef>
              <a:spcAft>
                <a:spcPts val="0"/>
              </a:spcAft>
              <a:buSzPts val="960"/>
              <a:buNone/>
              <a:defRPr>
                <a:solidFill>
                  <a:srgbClr val="888888"/>
                </a:solidFill>
              </a:defRPr>
            </a:lvl6pPr>
            <a:lvl7pPr lvl="6" algn="ctr">
              <a:lnSpc>
                <a:spcPct val="100000"/>
              </a:lnSpc>
              <a:spcBef>
                <a:spcPts val="1000"/>
              </a:spcBef>
              <a:spcAft>
                <a:spcPts val="0"/>
              </a:spcAft>
              <a:buSzPts val="960"/>
              <a:buNone/>
              <a:defRPr>
                <a:solidFill>
                  <a:srgbClr val="888888"/>
                </a:solidFill>
              </a:defRPr>
            </a:lvl7pPr>
            <a:lvl8pPr lvl="7" algn="ctr">
              <a:lnSpc>
                <a:spcPct val="100000"/>
              </a:lnSpc>
              <a:spcBef>
                <a:spcPts val="1000"/>
              </a:spcBef>
              <a:spcAft>
                <a:spcPts val="0"/>
              </a:spcAft>
              <a:buSzPts val="960"/>
              <a:buNone/>
              <a:defRPr>
                <a:solidFill>
                  <a:srgbClr val="888888"/>
                </a:solidFill>
              </a:defRPr>
            </a:lvl8pPr>
            <a:lvl9pPr lvl="8" algn="ctr">
              <a:lnSpc>
                <a:spcPct val="100000"/>
              </a:lnSpc>
              <a:spcBef>
                <a:spcPts val="1000"/>
              </a:spcBef>
              <a:spcAft>
                <a:spcPts val="0"/>
              </a:spcAft>
              <a:buSzPts val="960"/>
              <a:buNone/>
              <a:defRPr>
                <a:solidFill>
                  <a:srgbClr val="888888"/>
                </a:solidFill>
              </a:defRPr>
            </a:lvl9pPr>
          </a:lstStyle>
          <a:p>
            <a:endParaRPr/>
          </a:p>
        </p:txBody>
      </p:sp>
      <p:sp>
        <p:nvSpPr>
          <p:cNvPr id="40" name="Google Shape;40;p2"/>
          <p:cNvSpPr txBox="1">
            <a:spLocks noGrp="1"/>
          </p:cNvSpPr>
          <p:nvPr>
            <p:ph type="dt" idx="10"/>
          </p:nvPr>
        </p:nvSpPr>
        <p:spPr>
          <a:xfrm>
            <a:off x="5405258" y="6041363"/>
            <a:ext cx="684132" cy="365125"/>
          </a:xfrm>
          <a:prstGeom prst="rect">
            <a:avLst/>
          </a:prstGeom>
          <a:noFill/>
          <a:ln>
            <a:noFill/>
          </a:ln>
        </p:spPr>
        <p:txBody>
          <a:bodyPr spcFirstLastPara="1" wrap="square" lIns="91425" tIns="45700" rIns="91425" bIns="45700" anchor="ctr" anchorCtr="0"/>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1" name="Google Shape;41;p2"/>
          <p:cNvSpPr txBox="1">
            <a:spLocks noGrp="1"/>
          </p:cNvSpPr>
          <p:nvPr>
            <p:ph type="ftr" idx="11"/>
          </p:nvPr>
        </p:nvSpPr>
        <p:spPr>
          <a:xfrm>
            <a:off x="609599" y="6041363"/>
            <a:ext cx="4622973" cy="365125"/>
          </a:xfrm>
          <a:prstGeom prst="rect">
            <a:avLst/>
          </a:prstGeom>
          <a:noFill/>
          <a:ln>
            <a:noFill/>
          </a:ln>
        </p:spPr>
        <p:txBody>
          <a:bodyPr spcFirstLastPara="1" wrap="square" lIns="91425" tIns="45700" rIns="91425" bIns="45700" anchor="ctr" anchorCtr="0"/>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2" name="Google Shape;42;p2"/>
          <p:cNvSpPr txBox="1">
            <a:spLocks noGrp="1"/>
          </p:cNvSpPr>
          <p:nvPr>
            <p:ph type="sldNum" idx="12"/>
          </p:nvPr>
        </p:nvSpPr>
        <p:spPr>
          <a:xfrm>
            <a:off x="6444676" y="6041363"/>
            <a:ext cx="512638"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900"/>
              <a:buFont typeface="Arial"/>
              <a:buNone/>
              <a:defRPr sz="900" b="0" i="0" u="none" strike="noStrike" cap="none">
                <a:solidFill>
                  <a:schemeClr val="accent1"/>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900"/>
              <a:buFont typeface="Arial"/>
              <a:buNone/>
              <a:defRPr sz="900" b="0" i="0" u="none" strike="noStrike" cap="none">
                <a:solidFill>
                  <a:schemeClr val="accent1"/>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900"/>
              <a:buFont typeface="Arial"/>
              <a:buNone/>
              <a:defRPr sz="900" b="0" i="0" u="none" strike="noStrike" cap="none">
                <a:solidFill>
                  <a:schemeClr val="accent1"/>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900"/>
              <a:buFont typeface="Arial"/>
              <a:buNone/>
              <a:defRPr sz="900" b="0" i="0" u="none" strike="noStrike" cap="none">
                <a:solidFill>
                  <a:schemeClr val="accent1"/>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900"/>
              <a:buFont typeface="Arial"/>
              <a:buNone/>
              <a:defRPr sz="900" b="0" i="0" u="none" strike="noStrike" cap="none">
                <a:solidFill>
                  <a:schemeClr val="accent1"/>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900"/>
              <a:buFont typeface="Arial"/>
              <a:buNone/>
              <a:defRPr sz="900" b="0" i="0" u="none" strike="noStrike" cap="none">
                <a:solidFill>
                  <a:schemeClr val="accent1"/>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900"/>
              <a:buFont typeface="Arial"/>
              <a:buNone/>
              <a:defRPr sz="900" b="0" i="0" u="none" strike="noStrike" cap="none">
                <a:solidFill>
                  <a:schemeClr val="accent1"/>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900"/>
              <a:buFont typeface="Arial"/>
              <a:buNone/>
              <a:defRPr sz="900" b="0" i="0" u="none" strike="noStrike" cap="none">
                <a:solidFill>
                  <a:schemeClr val="accent1"/>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900"/>
              <a:buFont typeface="Arial"/>
              <a:buNone/>
              <a:defRPr sz="900" b="0" i="0" u="none" strike="noStrike" cap="none">
                <a:solidFill>
                  <a:schemeClr val="accen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mc:AlternateContent xmlns:mc="http://schemas.openxmlformats.org/markup-compatibility/2006" xmlns:p14="http://schemas.microsoft.com/office/powerpoint/2010/main">
    <mc:Choice Requires="p14">
      <p:transition spd="slow" p14:dur="1600">
        <p14:prism/>
      </p:transition>
    </mc:Choice>
    <mc:Fallback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ítulo y descripción">
  <p:cSld name="Título y descripción">
    <p:spTree>
      <p:nvGrpSpPr>
        <p:cNvPr id="1" name="Shape 94"/>
        <p:cNvGrpSpPr/>
        <p:nvPr/>
      </p:nvGrpSpPr>
      <p:grpSpPr>
        <a:xfrm>
          <a:off x="0" y="0"/>
          <a:ext cx="0" cy="0"/>
          <a:chOff x="0" y="0"/>
          <a:chExt cx="0" cy="0"/>
        </a:xfrm>
      </p:grpSpPr>
      <p:sp>
        <p:nvSpPr>
          <p:cNvPr id="95" name="Google Shape;95;p11"/>
          <p:cNvSpPr txBox="1">
            <a:spLocks noGrp="1"/>
          </p:cNvSpPr>
          <p:nvPr>
            <p:ph type="title"/>
          </p:nvPr>
        </p:nvSpPr>
        <p:spPr>
          <a:xfrm>
            <a:off x="609600" y="609600"/>
            <a:ext cx="6347714" cy="3403600"/>
          </a:xfrm>
          <a:prstGeom prst="rect">
            <a:avLst/>
          </a:prstGeom>
          <a:noFill/>
          <a:ln>
            <a:noFill/>
          </a:ln>
        </p:spPr>
        <p:txBody>
          <a:bodyPr spcFirstLastPara="1" wrap="square" lIns="91425" tIns="45700" rIns="91425" bIns="45700" anchor="ctr" anchorCtr="0"/>
          <a:lstStyle>
            <a:lvl1pPr lvl="0" algn="l">
              <a:lnSpc>
                <a:spcPct val="100000"/>
              </a:lnSpc>
              <a:spcBef>
                <a:spcPts val="0"/>
              </a:spcBef>
              <a:spcAft>
                <a:spcPts val="0"/>
              </a:spcAft>
              <a:buClr>
                <a:schemeClr val="accent1"/>
              </a:buClr>
              <a:buSzPts val="4400"/>
              <a:buFont typeface="Trebuchet MS"/>
              <a:buNone/>
              <a:defRPr sz="4400" b="0" cap="none"/>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96" name="Google Shape;96;p11"/>
          <p:cNvSpPr txBox="1">
            <a:spLocks noGrp="1"/>
          </p:cNvSpPr>
          <p:nvPr>
            <p:ph type="body" idx="1"/>
          </p:nvPr>
        </p:nvSpPr>
        <p:spPr>
          <a:xfrm>
            <a:off x="609600" y="4470400"/>
            <a:ext cx="6347714" cy="1570962"/>
          </a:xfrm>
          <a:prstGeom prst="rect">
            <a:avLst/>
          </a:prstGeom>
          <a:noFill/>
          <a:ln>
            <a:noFill/>
          </a:ln>
        </p:spPr>
        <p:txBody>
          <a:bodyPr spcFirstLastPara="1" wrap="square" lIns="91425" tIns="45700" rIns="91425" bIns="45700" anchor="ctr" anchorCtr="0"/>
          <a:lstStyle>
            <a:lvl1pPr marL="457200" lvl="0" indent="-228600" algn="l">
              <a:lnSpc>
                <a:spcPct val="100000"/>
              </a:lnSpc>
              <a:spcBef>
                <a:spcPts val="1000"/>
              </a:spcBef>
              <a:spcAft>
                <a:spcPts val="0"/>
              </a:spcAft>
              <a:buSzPts val="1440"/>
              <a:buNone/>
              <a:defRPr sz="1800">
                <a:solidFill>
                  <a:srgbClr val="3F3F3F"/>
                </a:solidFill>
              </a:defRPr>
            </a:lvl1pPr>
            <a:lvl2pPr marL="914400" lvl="1" indent="-228600" algn="l">
              <a:lnSpc>
                <a:spcPct val="100000"/>
              </a:lnSpc>
              <a:spcBef>
                <a:spcPts val="1000"/>
              </a:spcBef>
              <a:spcAft>
                <a:spcPts val="0"/>
              </a:spcAft>
              <a:buSzPts val="1440"/>
              <a:buNone/>
              <a:defRPr sz="1800">
                <a:solidFill>
                  <a:srgbClr val="888888"/>
                </a:solidFill>
              </a:defRPr>
            </a:lvl2pPr>
            <a:lvl3pPr marL="1371600" lvl="2" indent="-228600" algn="l">
              <a:lnSpc>
                <a:spcPct val="100000"/>
              </a:lnSpc>
              <a:spcBef>
                <a:spcPts val="1000"/>
              </a:spcBef>
              <a:spcAft>
                <a:spcPts val="0"/>
              </a:spcAft>
              <a:buSzPts val="1280"/>
              <a:buNone/>
              <a:defRPr sz="1600">
                <a:solidFill>
                  <a:srgbClr val="888888"/>
                </a:solidFill>
              </a:defRPr>
            </a:lvl3pPr>
            <a:lvl4pPr marL="1828800" lvl="3" indent="-228600" algn="l">
              <a:lnSpc>
                <a:spcPct val="100000"/>
              </a:lnSpc>
              <a:spcBef>
                <a:spcPts val="1000"/>
              </a:spcBef>
              <a:spcAft>
                <a:spcPts val="0"/>
              </a:spcAft>
              <a:buSzPts val="1120"/>
              <a:buNone/>
              <a:defRPr sz="1400">
                <a:solidFill>
                  <a:srgbClr val="888888"/>
                </a:solidFill>
              </a:defRPr>
            </a:lvl4pPr>
            <a:lvl5pPr marL="2286000" lvl="4" indent="-228600" algn="l">
              <a:lnSpc>
                <a:spcPct val="100000"/>
              </a:lnSpc>
              <a:spcBef>
                <a:spcPts val="1000"/>
              </a:spcBef>
              <a:spcAft>
                <a:spcPts val="0"/>
              </a:spcAft>
              <a:buSzPts val="1120"/>
              <a:buNone/>
              <a:defRPr sz="1400">
                <a:solidFill>
                  <a:srgbClr val="888888"/>
                </a:solidFill>
              </a:defRPr>
            </a:lvl5pPr>
            <a:lvl6pPr marL="2743200" lvl="5" indent="-228600" algn="l">
              <a:lnSpc>
                <a:spcPct val="100000"/>
              </a:lnSpc>
              <a:spcBef>
                <a:spcPts val="1000"/>
              </a:spcBef>
              <a:spcAft>
                <a:spcPts val="0"/>
              </a:spcAft>
              <a:buSzPts val="1120"/>
              <a:buNone/>
              <a:defRPr sz="1400">
                <a:solidFill>
                  <a:srgbClr val="888888"/>
                </a:solidFill>
              </a:defRPr>
            </a:lvl6pPr>
            <a:lvl7pPr marL="3200400" lvl="6" indent="-228600" algn="l">
              <a:lnSpc>
                <a:spcPct val="100000"/>
              </a:lnSpc>
              <a:spcBef>
                <a:spcPts val="1000"/>
              </a:spcBef>
              <a:spcAft>
                <a:spcPts val="0"/>
              </a:spcAft>
              <a:buSzPts val="1120"/>
              <a:buNone/>
              <a:defRPr sz="1400">
                <a:solidFill>
                  <a:srgbClr val="888888"/>
                </a:solidFill>
              </a:defRPr>
            </a:lvl7pPr>
            <a:lvl8pPr marL="3657600" lvl="7" indent="-228600" algn="l">
              <a:lnSpc>
                <a:spcPct val="100000"/>
              </a:lnSpc>
              <a:spcBef>
                <a:spcPts val="1000"/>
              </a:spcBef>
              <a:spcAft>
                <a:spcPts val="0"/>
              </a:spcAft>
              <a:buSzPts val="1120"/>
              <a:buNone/>
              <a:defRPr sz="1400">
                <a:solidFill>
                  <a:srgbClr val="888888"/>
                </a:solidFill>
              </a:defRPr>
            </a:lvl8pPr>
            <a:lvl9pPr marL="4114800" lvl="8" indent="-228600" algn="l">
              <a:lnSpc>
                <a:spcPct val="100000"/>
              </a:lnSpc>
              <a:spcBef>
                <a:spcPts val="1000"/>
              </a:spcBef>
              <a:spcAft>
                <a:spcPts val="0"/>
              </a:spcAft>
              <a:buSzPts val="1120"/>
              <a:buNone/>
              <a:defRPr sz="1400">
                <a:solidFill>
                  <a:srgbClr val="888888"/>
                </a:solidFill>
              </a:defRPr>
            </a:lvl9pPr>
          </a:lstStyle>
          <a:p>
            <a:endParaRPr/>
          </a:p>
        </p:txBody>
      </p:sp>
      <p:sp>
        <p:nvSpPr>
          <p:cNvPr id="97" name="Google Shape;97;p11"/>
          <p:cNvSpPr txBox="1">
            <a:spLocks noGrp="1"/>
          </p:cNvSpPr>
          <p:nvPr>
            <p:ph type="dt" idx="10"/>
          </p:nvPr>
        </p:nvSpPr>
        <p:spPr>
          <a:xfrm>
            <a:off x="5405258" y="6041363"/>
            <a:ext cx="684132" cy="365125"/>
          </a:xfrm>
          <a:prstGeom prst="rect">
            <a:avLst/>
          </a:prstGeom>
          <a:noFill/>
          <a:ln>
            <a:noFill/>
          </a:ln>
        </p:spPr>
        <p:txBody>
          <a:bodyPr spcFirstLastPara="1" wrap="square" lIns="91425" tIns="45700" rIns="91425" bIns="45700" anchor="ctr" anchorCtr="0"/>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98" name="Google Shape;98;p11"/>
          <p:cNvSpPr txBox="1">
            <a:spLocks noGrp="1"/>
          </p:cNvSpPr>
          <p:nvPr>
            <p:ph type="ftr" idx="11"/>
          </p:nvPr>
        </p:nvSpPr>
        <p:spPr>
          <a:xfrm>
            <a:off x="609599" y="6041363"/>
            <a:ext cx="4622973" cy="365125"/>
          </a:xfrm>
          <a:prstGeom prst="rect">
            <a:avLst/>
          </a:prstGeom>
          <a:noFill/>
          <a:ln>
            <a:noFill/>
          </a:ln>
        </p:spPr>
        <p:txBody>
          <a:bodyPr spcFirstLastPara="1" wrap="square" lIns="91425" tIns="45700" rIns="91425" bIns="45700" anchor="ctr" anchorCtr="0"/>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99" name="Google Shape;99;p11"/>
          <p:cNvSpPr txBox="1">
            <a:spLocks noGrp="1"/>
          </p:cNvSpPr>
          <p:nvPr>
            <p:ph type="sldNum" idx="12"/>
          </p:nvPr>
        </p:nvSpPr>
        <p:spPr>
          <a:xfrm>
            <a:off x="6444676" y="6041363"/>
            <a:ext cx="512638"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900"/>
              <a:buFont typeface="Arial"/>
              <a:buNone/>
              <a:defRPr sz="900" b="0" i="0" u="none" strike="noStrike" cap="none">
                <a:solidFill>
                  <a:schemeClr val="accent1"/>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900"/>
              <a:buFont typeface="Arial"/>
              <a:buNone/>
              <a:defRPr sz="900" b="0" i="0" u="none" strike="noStrike" cap="none">
                <a:solidFill>
                  <a:schemeClr val="accent1"/>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900"/>
              <a:buFont typeface="Arial"/>
              <a:buNone/>
              <a:defRPr sz="900" b="0" i="0" u="none" strike="noStrike" cap="none">
                <a:solidFill>
                  <a:schemeClr val="accent1"/>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900"/>
              <a:buFont typeface="Arial"/>
              <a:buNone/>
              <a:defRPr sz="900" b="0" i="0" u="none" strike="noStrike" cap="none">
                <a:solidFill>
                  <a:schemeClr val="accent1"/>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900"/>
              <a:buFont typeface="Arial"/>
              <a:buNone/>
              <a:defRPr sz="900" b="0" i="0" u="none" strike="noStrike" cap="none">
                <a:solidFill>
                  <a:schemeClr val="accent1"/>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900"/>
              <a:buFont typeface="Arial"/>
              <a:buNone/>
              <a:defRPr sz="900" b="0" i="0" u="none" strike="noStrike" cap="none">
                <a:solidFill>
                  <a:schemeClr val="accent1"/>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900"/>
              <a:buFont typeface="Arial"/>
              <a:buNone/>
              <a:defRPr sz="900" b="0" i="0" u="none" strike="noStrike" cap="none">
                <a:solidFill>
                  <a:schemeClr val="accent1"/>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900"/>
              <a:buFont typeface="Arial"/>
              <a:buNone/>
              <a:defRPr sz="900" b="0" i="0" u="none" strike="noStrike" cap="none">
                <a:solidFill>
                  <a:schemeClr val="accent1"/>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900"/>
              <a:buFont typeface="Arial"/>
              <a:buNone/>
              <a:defRPr sz="900" b="0" i="0" u="none" strike="noStrike" cap="none">
                <a:solidFill>
                  <a:schemeClr val="accen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mc:AlternateContent xmlns:mc="http://schemas.openxmlformats.org/markup-compatibility/2006" xmlns:p14="http://schemas.microsoft.com/office/powerpoint/2010/main">
    <mc:Choice Requires="p14">
      <p:transition spd="slow" p14:dur="1600">
        <p14:prism/>
      </p:transition>
    </mc:Choice>
    <mc:Fallback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Cita con descripción">
  <p:cSld name="Cita con descripción">
    <p:spTree>
      <p:nvGrpSpPr>
        <p:cNvPr id="1" name="Shape 100"/>
        <p:cNvGrpSpPr/>
        <p:nvPr/>
      </p:nvGrpSpPr>
      <p:grpSpPr>
        <a:xfrm>
          <a:off x="0" y="0"/>
          <a:ext cx="0" cy="0"/>
          <a:chOff x="0" y="0"/>
          <a:chExt cx="0" cy="0"/>
        </a:xfrm>
      </p:grpSpPr>
      <p:sp>
        <p:nvSpPr>
          <p:cNvPr id="101" name="Google Shape;101;p12"/>
          <p:cNvSpPr txBox="1">
            <a:spLocks noGrp="1"/>
          </p:cNvSpPr>
          <p:nvPr>
            <p:ph type="title"/>
          </p:nvPr>
        </p:nvSpPr>
        <p:spPr>
          <a:xfrm>
            <a:off x="774885" y="609600"/>
            <a:ext cx="6072182" cy="3022600"/>
          </a:xfrm>
          <a:prstGeom prst="rect">
            <a:avLst/>
          </a:prstGeom>
          <a:noFill/>
          <a:ln>
            <a:noFill/>
          </a:ln>
        </p:spPr>
        <p:txBody>
          <a:bodyPr spcFirstLastPara="1" wrap="square" lIns="91425" tIns="45700" rIns="91425" bIns="45700" anchor="ctr" anchorCtr="0"/>
          <a:lstStyle>
            <a:lvl1pPr lvl="0" algn="l">
              <a:lnSpc>
                <a:spcPct val="100000"/>
              </a:lnSpc>
              <a:spcBef>
                <a:spcPts val="0"/>
              </a:spcBef>
              <a:spcAft>
                <a:spcPts val="0"/>
              </a:spcAft>
              <a:buClr>
                <a:schemeClr val="accent1"/>
              </a:buClr>
              <a:buSzPts val="4400"/>
              <a:buFont typeface="Trebuchet MS"/>
              <a:buNone/>
              <a:defRPr sz="4400" b="0" cap="none"/>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02" name="Google Shape;102;p12"/>
          <p:cNvSpPr txBox="1">
            <a:spLocks noGrp="1"/>
          </p:cNvSpPr>
          <p:nvPr>
            <p:ph type="body" idx="1"/>
          </p:nvPr>
        </p:nvSpPr>
        <p:spPr>
          <a:xfrm>
            <a:off x="1101074" y="3632200"/>
            <a:ext cx="5419804" cy="381000"/>
          </a:xfrm>
          <a:prstGeom prst="rect">
            <a:avLst/>
          </a:prstGeom>
          <a:noFill/>
          <a:ln>
            <a:noFill/>
          </a:ln>
        </p:spPr>
        <p:txBody>
          <a:bodyPr spcFirstLastPara="1" wrap="square" lIns="91425" tIns="45700" rIns="91425" bIns="45700" anchor="ctr" anchorCtr="0"/>
          <a:lstStyle>
            <a:lvl1pPr marL="457200" lvl="0" indent="-228600" algn="l">
              <a:lnSpc>
                <a:spcPct val="100000"/>
              </a:lnSpc>
              <a:spcBef>
                <a:spcPts val="1000"/>
              </a:spcBef>
              <a:spcAft>
                <a:spcPts val="0"/>
              </a:spcAft>
              <a:buSzPts val="1280"/>
              <a:buFont typeface="Trebuchet MS"/>
              <a:buNone/>
              <a:defRPr sz="1600">
                <a:solidFill>
                  <a:srgbClr val="7F7F7F"/>
                </a:solidFill>
              </a:defRPr>
            </a:lvl1pPr>
            <a:lvl2pPr marL="914400" lvl="1" indent="-228600" algn="l">
              <a:lnSpc>
                <a:spcPct val="100000"/>
              </a:lnSpc>
              <a:spcBef>
                <a:spcPts val="1000"/>
              </a:spcBef>
              <a:spcAft>
                <a:spcPts val="0"/>
              </a:spcAft>
              <a:buSzPts val="1280"/>
              <a:buFont typeface="Trebuchet MS"/>
              <a:buNone/>
              <a:defRPr/>
            </a:lvl2pPr>
            <a:lvl3pPr marL="1371600" lvl="2" indent="-228600" algn="l">
              <a:lnSpc>
                <a:spcPct val="100000"/>
              </a:lnSpc>
              <a:spcBef>
                <a:spcPts val="1000"/>
              </a:spcBef>
              <a:spcAft>
                <a:spcPts val="0"/>
              </a:spcAft>
              <a:buSzPts val="1120"/>
              <a:buFont typeface="Trebuchet MS"/>
              <a:buNone/>
              <a:defRPr/>
            </a:lvl3pPr>
            <a:lvl4pPr marL="1828800" lvl="3" indent="-228600" algn="l">
              <a:lnSpc>
                <a:spcPct val="100000"/>
              </a:lnSpc>
              <a:spcBef>
                <a:spcPts val="1000"/>
              </a:spcBef>
              <a:spcAft>
                <a:spcPts val="0"/>
              </a:spcAft>
              <a:buSzPts val="960"/>
              <a:buFont typeface="Trebuchet MS"/>
              <a:buNone/>
              <a:defRPr/>
            </a:lvl4pPr>
            <a:lvl5pPr marL="2286000" lvl="4" indent="-228600" algn="l">
              <a:lnSpc>
                <a:spcPct val="100000"/>
              </a:lnSpc>
              <a:spcBef>
                <a:spcPts val="1000"/>
              </a:spcBef>
              <a:spcAft>
                <a:spcPts val="0"/>
              </a:spcAft>
              <a:buSzPts val="960"/>
              <a:buFont typeface="Trebuchet MS"/>
              <a:buNone/>
              <a:defRPr/>
            </a:lvl5pPr>
            <a:lvl6pPr marL="2743200" lvl="5" indent="-320039" algn="l">
              <a:lnSpc>
                <a:spcPct val="100000"/>
              </a:lnSpc>
              <a:spcBef>
                <a:spcPts val="1000"/>
              </a:spcBef>
              <a:spcAft>
                <a:spcPts val="0"/>
              </a:spcAft>
              <a:buSzPts val="1440"/>
              <a:buChar char="▶"/>
              <a:defRPr/>
            </a:lvl6pPr>
            <a:lvl7pPr marL="3200400" lvl="6" indent="-320039" algn="l">
              <a:lnSpc>
                <a:spcPct val="100000"/>
              </a:lnSpc>
              <a:spcBef>
                <a:spcPts val="1000"/>
              </a:spcBef>
              <a:spcAft>
                <a:spcPts val="0"/>
              </a:spcAft>
              <a:buSzPts val="1440"/>
              <a:buChar char="▶"/>
              <a:defRPr/>
            </a:lvl7pPr>
            <a:lvl8pPr marL="3657600" lvl="7" indent="-320040" algn="l">
              <a:lnSpc>
                <a:spcPct val="100000"/>
              </a:lnSpc>
              <a:spcBef>
                <a:spcPts val="1000"/>
              </a:spcBef>
              <a:spcAft>
                <a:spcPts val="0"/>
              </a:spcAft>
              <a:buSzPts val="1440"/>
              <a:buChar char="▶"/>
              <a:defRPr/>
            </a:lvl8pPr>
            <a:lvl9pPr marL="4114800" lvl="8" indent="-320040" algn="l">
              <a:lnSpc>
                <a:spcPct val="100000"/>
              </a:lnSpc>
              <a:spcBef>
                <a:spcPts val="1000"/>
              </a:spcBef>
              <a:spcAft>
                <a:spcPts val="0"/>
              </a:spcAft>
              <a:buSzPts val="1440"/>
              <a:buChar char="▶"/>
              <a:defRPr/>
            </a:lvl9pPr>
          </a:lstStyle>
          <a:p>
            <a:endParaRPr/>
          </a:p>
        </p:txBody>
      </p:sp>
      <p:sp>
        <p:nvSpPr>
          <p:cNvPr id="103" name="Google Shape;103;p12"/>
          <p:cNvSpPr txBox="1">
            <a:spLocks noGrp="1"/>
          </p:cNvSpPr>
          <p:nvPr>
            <p:ph type="body" idx="2"/>
          </p:nvPr>
        </p:nvSpPr>
        <p:spPr>
          <a:xfrm>
            <a:off x="609598" y="4470400"/>
            <a:ext cx="6347715" cy="1570962"/>
          </a:xfrm>
          <a:prstGeom prst="rect">
            <a:avLst/>
          </a:prstGeom>
          <a:noFill/>
          <a:ln>
            <a:noFill/>
          </a:ln>
        </p:spPr>
        <p:txBody>
          <a:bodyPr spcFirstLastPara="1" wrap="square" lIns="91425" tIns="45700" rIns="91425" bIns="45700" anchor="ctr" anchorCtr="0"/>
          <a:lstStyle>
            <a:lvl1pPr marL="457200" lvl="0" indent="-228600" algn="l">
              <a:lnSpc>
                <a:spcPct val="100000"/>
              </a:lnSpc>
              <a:spcBef>
                <a:spcPts val="1000"/>
              </a:spcBef>
              <a:spcAft>
                <a:spcPts val="0"/>
              </a:spcAft>
              <a:buSzPts val="1440"/>
              <a:buNone/>
              <a:defRPr sz="1800">
                <a:solidFill>
                  <a:srgbClr val="3F3F3F"/>
                </a:solidFill>
              </a:defRPr>
            </a:lvl1pPr>
            <a:lvl2pPr marL="914400" lvl="1" indent="-228600" algn="l">
              <a:lnSpc>
                <a:spcPct val="100000"/>
              </a:lnSpc>
              <a:spcBef>
                <a:spcPts val="1000"/>
              </a:spcBef>
              <a:spcAft>
                <a:spcPts val="0"/>
              </a:spcAft>
              <a:buSzPts val="1440"/>
              <a:buNone/>
              <a:defRPr sz="1800">
                <a:solidFill>
                  <a:srgbClr val="888888"/>
                </a:solidFill>
              </a:defRPr>
            </a:lvl2pPr>
            <a:lvl3pPr marL="1371600" lvl="2" indent="-228600" algn="l">
              <a:lnSpc>
                <a:spcPct val="100000"/>
              </a:lnSpc>
              <a:spcBef>
                <a:spcPts val="1000"/>
              </a:spcBef>
              <a:spcAft>
                <a:spcPts val="0"/>
              </a:spcAft>
              <a:buSzPts val="1280"/>
              <a:buNone/>
              <a:defRPr sz="1600">
                <a:solidFill>
                  <a:srgbClr val="888888"/>
                </a:solidFill>
              </a:defRPr>
            </a:lvl3pPr>
            <a:lvl4pPr marL="1828800" lvl="3" indent="-228600" algn="l">
              <a:lnSpc>
                <a:spcPct val="100000"/>
              </a:lnSpc>
              <a:spcBef>
                <a:spcPts val="1000"/>
              </a:spcBef>
              <a:spcAft>
                <a:spcPts val="0"/>
              </a:spcAft>
              <a:buSzPts val="1120"/>
              <a:buNone/>
              <a:defRPr sz="1400">
                <a:solidFill>
                  <a:srgbClr val="888888"/>
                </a:solidFill>
              </a:defRPr>
            </a:lvl4pPr>
            <a:lvl5pPr marL="2286000" lvl="4" indent="-228600" algn="l">
              <a:lnSpc>
                <a:spcPct val="100000"/>
              </a:lnSpc>
              <a:spcBef>
                <a:spcPts val="1000"/>
              </a:spcBef>
              <a:spcAft>
                <a:spcPts val="0"/>
              </a:spcAft>
              <a:buSzPts val="1120"/>
              <a:buNone/>
              <a:defRPr sz="1400">
                <a:solidFill>
                  <a:srgbClr val="888888"/>
                </a:solidFill>
              </a:defRPr>
            </a:lvl5pPr>
            <a:lvl6pPr marL="2743200" lvl="5" indent="-228600" algn="l">
              <a:lnSpc>
                <a:spcPct val="100000"/>
              </a:lnSpc>
              <a:spcBef>
                <a:spcPts val="1000"/>
              </a:spcBef>
              <a:spcAft>
                <a:spcPts val="0"/>
              </a:spcAft>
              <a:buSzPts val="1120"/>
              <a:buNone/>
              <a:defRPr sz="1400">
                <a:solidFill>
                  <a:srgbClr val="888888"/>
                </a:solidFill>
              </a:defRPr>
            </a:lvl6pPr>
            <a:lvl7pPr marL="3200400" lvl="6" indent="-228600" algn="l">
              <a:lnSpc>
                <a:spcPct val="100000"/>
              </a:lnSpc>
              <a:spcBef>
                <a:spcPts val="1000"/>
              </a:spcBef>
              <a:spcAft>
                <a:spcPts val="0"/>
              </a:spcAft>
              <a:buSzPts val="1120"/>
              <a:buNone/>
              <a:defRPr sz="1400">
                <a:solidFill>
                  <a:srgbClr val="888888"/>
                </a:solidFill>
              </a:defRPr>
            </a:lvl7pPr>
            <a:lvl8pPr marL="3657600" lvl="7" indent="-228600" algn="l">
              <a:lnSpc>
                <a:spcPct val="100000"/>
              </a:lnSpc>
              <a:spcBef>
                <a:spcPts val="1000"/>
              </a:spcBef>
              <a:spcAft>
                <a:spcPts val="0"/>
              </a:spcAft>
              <a:buSzPts val="1120"/>
              <a:buNone/>
              <a:defRPr sz="1400">
                <a:solidFill>
                  <a:srgbClr val="888888"/>
                </a:solidFill>
              </a:defRPr>
            </a:lvl8pPr>
            <a:lvl9pPr marL="4114800" lvl="8" indent="-228600" algn="l">
              <a:lnSpc>
                <a:spcPct val="100000"/>
              </a:lnSpc>
              <a:spcBef>
                <a:spcPts val="1000"/>
              </a:spcBef>
              <a:spcAft>
                <a:spcPts val="0"/>
              </a:spcAft>
              <a:buSzPts val="1120"/>
              <a:buNone/>
              <a:defRPr sz="1400">
                <a:solidFill>
                  <a:srgbClr val="888888"/>
                </a:solidFill>
              </a:defRPr>
            </a:lvl9pPr>
          </a:lstStyle>
          <a:p>
            <a:endParaRPr/>
          </a:p>
        </p:txBody>
      </p:sp>
      <p:sp>
        <p:nvSpPr>
          <p:cNvPr id="104" name="Google Shape;104;p12"/>
          <p:cNvSpPr txBox="1">
            <a:spLocks noGrp="1"/>
          </p:cNvSpPr>
          <p:nvPr>
            <p:ph type="dt" idx="10"/>
          </p:nvPr>
        </p:nvSpPr>
        <p:spPr>
          <a:xfrm>
            <a:off x="5405258" y="6041363"/>
            <a:ext cx="684132" cy="365125"/>
          </a:xfrm>
          <a:prstGeom prst="rect">
            <a:avLst/>
          </a:prstGeom>
          <a:noFill/>
          <a:ln>
            <a:noFill/>
          </a:ln>
        </p:spPr>
        <p:txBody>
          <a:bodyPr spcFirstLastPara="1" wrap="square" lIns="91425" tIns="45700" rIns="91425" bIns="45700" anchor="ctr" anchorCtr="0"/>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05" name="Google Shape;105;p12"/>
          <p:cNvSpPr txBox="1">
            <a:spLocks noGrp="1"/>
          </p:cNvSpPr>
          <p:nvPr>
            <p:ph type="ftr" idx="11"/>
          </p:nvPr>
        </p:nvSpPr>
        <p:spPr>
          <a:xfrm>
            <a:off x="609599" y="6041363"/>
            <a:ext cx="4622973" cy="365125"/>
          </a:xfrm>
          <a:prstGeom prst="rect">
            <a:avLst/>
          </a:prstGeom>
          <a:noFill/>
          <a:ln>
            <a:noFill/>
          </a:ln>
        </p:spPr>
        <p:txBody>
          <a:bodyPr spcFirstLastPara="1" wrap="square" lIns="91425" tIns="45700" rIns="91425" bIns="45700" anchor="ctr" anchorCtr="0"/>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06" name="Google Shape;106;p12"/>
          <p:cNvSpPr txBox="1">
            <a:spLocks noGrp="1"/>
          </p:cNvSpPr>
          <p:nvPr>
            <p:ph type="sldNum" idx="12"/>
          </p:nvPr>
        </p:nvSpPr>
        <p:spPr>
          <a:xfrm>
            <a:off x="6444676" y="6041363"/>
            <a:ext cx="512638"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900"/>
              <a:buFont typeface="Arial"/>
              <a:buNone/>
              <a:defRPr sz="900" b="0" i="0" u="none" strike="noStrike" cap="none">
                <a:solidFill>
                  <a:schemeClr val="accent1"/>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900"/>
              <a:buFont typeface="Arial"/>
              <a:buNone/>
              <a:defRPr sz="900" b="0" i="0" u="none" strike="noStrike" cap="none">
                <a:solidFill>
                  <a:schemeClr val="accent1"/>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900"/>
              <a:buFont typeface="Arial"/>
              <a:buNone/>
              <a:defRPr sz="900" b="0" i="0" u="none" strike="noStrike" cap="none">
                <a:solidFill>
                  <a:schemeClr val="accent1"/>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900"/>
              <a:buFont typeface="Arial"/>
              <a:buNone/>
              <a:defRPr sz="900" b="0" i="0" u="none" strike="noStrike" cap="none">
                <a:solidFill>
                  <a:schemeClr val="accent1"/>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900"/>
              <a:buFont typeface="Arial"/>
              <a:buNone/>
              <a:defRPr sz="900" b="0" i="0" u="none" strike="noStrike" cap="none">
                <a:solidFill>
                  <a:schemeClr val="accent1"/>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900"/>
              <a:buFont typeface="Arial"/>
              <a:buNone/>
              <a:defRPr sz="900" b="0" i="0" u="none" strike="noStrike" cap="none">
                <a:solidFill>
                  <a:schemeClr val="accent1"/>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900"/>
              <a:buFont typeface="Arial"/>
              <a:buNone/>
              <a:defRPr sz="900" b="0" i="0" u="none" strike="noStrike" cap="none">
                <a:solidFill>
                  <a:schemeClr val="accent1"/>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900"/>
              <a:buFont typeface="Arial"/>
              <a:buNone/>
              <a:defRPr sz="900" b="0" i="0" u="none" strike="noStrike" cap="none">
                <a:solidFill>
                  <a:schemeClr val="accent1"/>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900"/>
              <a:buFont typeface="Arial"/>
              <a:buNone/>
              <a:defRPr sz="900" b="0" i="0" u="none" strike="noStrike" cap="none">
                <a:solidFill>
                  <a:schemeClr val="accen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
        <p:nvSpPr>
          <p:cNvPr id="107" name="Google Shape;107;p12"/>
          <p:cNvSpPr txBox="1"/>
          <p:nvPr/>
        </p:nvSpPr>
        <p:spPr>
          <a:xfrm>
            <a:off x="482711" y="790378"/>
            <a:ext cx="457319" cy="584776"/>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8000"/>
              <a:buFont typeface="Arial"/>
              <a:buNone/>
            </a:pPr>
            <a:r>
              <a:rPr lang="en-GB" sz="8000" b="0" i="0" u="none" strike="noStrike" cap="none">
                <a:solidFill>
                  <a:srgbClr val="BFE471"/>
                </a:solidFill>
                <a:latin typeface="Arial"/>
                <a:ea typeface="Arial"/>
                <a:cs typeface="Arial"/>
                <a:sym typeface="Arial"/>
              </a:rPr>
              <a:t>“</a:t>
            </a:r>
            <a:endParaRPr sz="1400" b="0" i="0" u="none" strike="noStrike" cap="none">
              <a:solidFill>
                <a:srgbClr val="000000"/>
              </a:solidFill>
              <a:latin typeface="Arial"/>
              <a:ea typeface="Arial"/>
              <a:cs typeface="Arial"/>
              <a:sym typeface="Arial"/>
            </a:endParaRPr>
          </a:p>
        </p:txBody>
      </p:sp>
      <p:sp>
        <p:nvSpPr>
          <p:cNvPr id="108" name="Google Shape;108;p12"/>
          <p:cNvSpPr txBox="1"/>
          <p:nvPr/>
        </p:nvSpPr>
        <p:spPr>
          <a:xfrm>
            <a:off x="6747699" y="2886556"/>
            <a:ext cx="457319" cy="584776"/>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8000"/>
              <a:buFont typeface="Arial"/>
              <a:buNone/>
            </a:pPr>
            <a:r>
              <a:rPr lang="en-GB" sz="8000" b="0" i="0" u="none" strike="noStrike" cap="none">
                <a:solidFill>
                  <a:srgbClr val="BFE471"/>
                </a:solidFill>
                <a:latin typeface="Arial"/>
                <a:ea typeface="Arial"/>
                <a:cs typeface="Arial"/>
                <a:sym typeface="Arial"/>
              </a:rPr>
              <a:t>”</a:t>
            </a:r>
            <a:endParaRPr sz="1400" b="0" i="0" u="none" strike="noStrike" cap="none">
              <a:solidFill>
                <a:srgbClr val="000000"/>
              </a:solidFill>
              <a:latin typeface="Arial"/>
              <a:ea typeface="Arial"/>
              <a:cs typeface="Arial"/>
              <a:sym typeface="Arial"/>
            </a:endParaRPr>
          </a:p>
        </p:txBody>
      </p:sp>
    </p:spTree>
  </p:cSld>
  <p:clrMapOvr>
    <a:masterClrMapping/>
  </p:clrMapOvr>
  <mc:AlternateContent xmlns:mc="http://schemas.openxmlformats.org/markup-compatibility/2006" xmlns:p14="http://schemas.microsoft.com/office/powerpoint/2010/main">
    <mc:Choice Requires="p14">
      <p:transition spd="slow" p14:dur="1600">
        <p14:prism/>
      </p:transition>
    </mc:Choice>
    <mc:Fallback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arjeta de nombre">
  <p:cSld name="Tarjeta de nombre">
    <p:spTree>
      <p:nvGrpSpPr>
        <p:cNvPr id="1" name="Shape 109"/>
        <p:cNvGrpSpPr/>
        <p:nvPr/>
      </p:nvGrpSpPr>
      <p:grpSpPr>
        <a:xfrm>
          <a:off x="0" y="0"/>
          <a:ext cx="0" cy="0"/>
          <a:chOff x="0" y="0"/>
          <a:chExt cx="0" cy="0"/>
        </a:xfrm>
      </p:grpSpPr>
      <p:sp>
        <p:nvSpPr>
          <p:cNvPr id="110" name="Google Shape;110;p13"/>
          <p:cNvSpPr txBox="1">
            <a:spLocks noGrp="1"/>
          </p:cNvSpPr>
          <p:nvPr>
            <p:ph type="title"/>
          </p:nvPr>
        </p:nvSpPr>
        <p:spPr>
          <a:xfrm>
            <a:off x="609598" y="1931988"/>
            <a:ext cx="6347715" cy="2595460"/>
          </a:xfrm>
          <a:prstGeom prst="rect">
            <a:avLst/>
          </a:prstGeom>
          <a:noFill/>
          <a:ln>
            <a:noFill/>
          </a:ln>
        </p:spPr>
        <p:txBody>
          <a:bodyPr spcFirstLastPara="1" wrap="square" lIns="91425" tIns="45700" rIns="91425" bIns="45700" anchor="b" anchorCtr="0"/>
          <a:lstStyle>
            <a:lvl1pPr lvl="0" algn="l">
              <a:lnSpc>
                <a:spcPct val="100000"/>
              </a:lnSpc>
              <a:spcBef>
                <a:spcPts val="0"/>
              </a:spcBef>
              <a:spcAft>
                <a:spcPts val="0"/>
              </a:spcAft>
              <a:buClr>
                <a:schemeClr val="accent1"/>
              </a:buClr>
              <a:buSzPts val="4400"/>
              <a:buFont typeface="Trebuchet MS"/>
              <a:buNone/>
              <a:defRPr sz="4400" b="0" cap="none"/>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11" name="Google Shape;111;p13"/>
          <p:cNvSpPr txBox="1">
            <a:spLocks noGrp="1"/>
          </p:cNvSpPr>
          <p:nvPr>
            <p:ph type="body" idx="1"/>
          </p:nvPr>
        </p:nvSpPr>
        <p:spPr>
          <a:xfrm>
            <a:off x="609598" y="4527448"/>
            <a:ext cx="6347715" cy="1513914"/>
          </a:xfrm>
          <a:prstGeom prst="rect">
            <a:avLst/>
          </a:prstGeom>
          <a:noFill/>
          <a:ln>
            <a:noFill/>
          </a:ln>
        </p:spPr>
        <p:txBody>
          <a:bodyPr spcFirstLastPara="1" wrap="square" lIns="91425" tIns="45700" rIns="91425" bIns="45700" anchor="t" anchorCtr="0"/>
          <a:lstStyle>
            <a:lvl1pPr marL="457200" lvl="0" indent="-228600" algn="l">
              <a:lnSpc>
                <a:spcPct val="100000"/>
              </a:lnSpc>
              <a:spcBef>
                <a:spcPts val="1000"/>
              </a:spcBef>
              <a:spcAft>
                <a:spcPts val="0"/>
              </a:spcAft>
              <a:buSzPts val="1440"/>
              <a:buNone/>
              <a:defRPr sz="1800">
                <a:solidFill>
                  <a:srgbClr val="3F3F3F"/>
                </a:solidFill>
              </a:defRPr>
            </a:lvl1pPr>
            <a:lvl2pPr marL="914400" lvl="1" indent="-228600" algn="l">
              <a:lnSpc>
                <a:spcPct val="100000"/>
              </a:lnSpc>
              <a:spcBef>
                <a:spcPts val="1000"/>
              </a:spcBef>
              <a:spcAft>
                <a:spcPts val="0"/>
              </a:spcAft>
              <a:buSzPts val="1440"/>
              <a:buNone/>
              <a:defRPr sz="1800">
                <a:solidFill>
                  <a:srgbClr val="888888"/>
                </a:solidFill>
              </a:defRPr>
            </a:lvl2pPr>
            <a:lvl3pPr marL="1371600" lvl="2" indent="-228600" algn="l">
              <a:lnSpc>
                <a:spcPct val="100000"/>
              </a:lnSpc>
              <a:spcBef>
                <a:spcPts val="1000"/>
              </a:spcBef>
              <a:spcAft>
                <a:spcPts val="0"/>
              </a:spcAft>
              <a:buSzPts val="1280"/>
              <a:buNone/>
              <a:defRPr sz="1600">
                <a:solidFill>
                  <a:srgbClr val="888888"/>
                </a:solidFill>
              </a:defRPr>
            </a:lvl3pPr>
            <a:lvl4pPr marL="1828800" lvl="3" indent="-228600" algn="l">
              <a:lnSpc>
                <a:spcPct val="100000"/>
              </a:lnSpc>
              <a:spcBef>
                <a:spcPts val="1000"/>
              </a:spcBef>
              <a:spcAft>
                <a:spcPts val="0"/>
              </a:spcAft>
              <a:buSzPts val="1120"/>
              <a:buNone/>
              <a:defRPr sz="1400">
                <a:solidFill>
                  <a:srgbClr val="888888"/>
                </a:solidFill>
              </a:defRPr>
            </a:lvl4pPr>
            <a:lvl5pPr marL="2286000" lvl="4" indent="-228600" algn="l">
              <a:lnSpc>
                <a:spcPct val="100000"/>
              </a:lnSpc>
              <a:spcBef>
                <a:spcPts val="1000"/>
              </a:spcBef>
              <a:spcAft>
                <a:spcPts val="0"/>
              </a:spcAft>
              <a:buSzPts val="1120"/>
              <a:buNone/>
              <a:defRPr sz="1400">
                <a:solidFill>
                  <a:srgbClr val="888888"/>
                </a:solidFill>
              </a:defRPr>
            </a:lvl5pPr>
            <a:lvl6pPr marL="2743200" lvl="5" indent="-228600" algn="l">
              <a:lnSpc>
                <a:spcPct val="100000"/>
              </a:lnSpc>
              <a:spcBef>
                <a:spcPts val="1000"/>
              </a:spcBef>
              <a:spcAft>
                <a:spcPts val="0"/>
              </a:spcAft>
              <a:buSzPts val="1120"/>
              <a:buNone/>
              <a:defRPr sz="1400">
                <a:solidFill>
                  <a:srgbClr val="888888"/>
                </a:solidFill>
              </a:defRPr>
            </a:lvl6pPr>
            <a:lvl7pPr marL="3200400" lvl="6" indent="-228600" algn="l">
              <a:lnSpc>
                <a:spcPct val="100000"/>
              </a:lnSpc>
              <a:spcBef>
                <a:spcPts val="1000"/>
              </a:spcBef>
              <a:spcAft>
                <a:spcPts val="0"/>
              </a:spcAft>
              <a:buSzPts val="1120"/>
              <a:buNone/>
              <a:defRPr sz="1400">
                <a:solidFill>
                  <a:srgbClr val="888888"/>
                </a:solidFill>
              </a:defRPr>
            </a:lvl7pPr>
            <a:lvl8pPr marL="3657600" lvl="7" indent="-228600" algn="l">
              <a:lnSpc>
                <a:spcPct val="100000"/>
              </a:lnSpc>
              <a:spcBef>
                <a:spcPts val="1000"/>
              </a:spcBef>
              <a:spcAft>
                <a:spcPts val="0"/>
              </a:spcAft>
              <a:buSzPts val="1120"/>
              <a:buNone/>
              <a:defRPr sz="1400">
                <a:solidFill>
                  <a:srgbClr val="888888"/>
                </a:solidFill>
              </a:defRPr>
            </a:lvl8pPr>
            <a:lvl9pPr marL="4114800" lvl="8" indent="-228600" algn="l">
              <a:lnSpc>
                <a:spcPct val="100000"/>
              </a:lnSpc>
              <a:spcBef>
                <a:spcPts val="1000"/>
              </a:spcBef>
              <a:spcAft>
                <a:spcPts val="0"/>
              </a:spcAft>
              <a:buSzPts val="1120"/>
              <a:buNone/>
              <a:defRPr sz="1400">
                <a:solidFill>
                  <a:srgbClr val="888888"/>
                </a:solidFill>
              </a:defRPr>
            </a:lvl9pPr>
          </a:lstStyle>
          <a:p>
            <a:endParaRPr/>
          </a:p>
        </p:txBody>
      </p:sp>
      <p:sp>
        <p:nvSpPr>
          <p:cNvPr id="112" name="Google Shape;112;p13"/>
          <p:cNvSpPr txBox="1">
            <a:spLocks noGrp="1"/>
          </p:cNvSpPr>
          <p:nvPr>
            <p:ph type="dt" idx="10"/>
          </p:nvPr>
        </p:nvSpPr>
        <p:spPr>
          <a:xfrm>
            <a:off x="5405258" y="6041363"/>
            <a:ext cx="684132" cy="365125"/>
          </a:xfrm>
          <a:prstGeom prst="rect">
            <a:avLst/>
          </a:prstGeom>
          <a:noFill/>
          <a:ln>
            <a:noFill/>
          </a:ln>
        </p:spPr>
        <p:txBody>
          <a:bodyPr spcFirstLastPara="1" wrap="square" lIns="91425" tIns="45700" rIns="91425" bIns="45700" anchor="ctr" anchorCtr="0"/>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13" name="Google Shape;113;p13"/>
          <p:cNvSpPr txBox="1">
            <a:spLocks noGrp="1"/>
          </p:cNvSpPr>
          <p:nvPr>
            <p:ph type="ftr" idx="11"/>
          </p:nvPr>
        </p:nvSpPr>
        <p:spPr>
          <a:xfrm>
            <a:off x="609599" y="6041363"/>
            <a:ext cx="4622973" cy="365125"/>
          </a:xfrm>
          <a:prstGeom prst="rect">
            <a:avLst/>
          </a:prstGeom>
          <a:noFill/>
          <a:ln>
            <a:noFill/>
          </a:ln>
        </p:spPr>
        <p:txBody>
          <a:bodyPr spcFirstLastPara="1" wrap="square" lIns="91425" tIns="45700" rIns="91425" bIns="45700" anchor="ctr" anchorCtr="0"/>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14" name="Google Shape;114;p13"/>
          <p:cNvSpPr txBox="1">
            <a:spLocks noGrp="1"/>
          </p:cNvSpPr>
          <p:nvPr>
            <p:ph type="sldNum" idx="12"/>
          </p:nvPr>
        </p:nvSpPr>
        <p:spPr>
          <a:xfrm>
            <a:off x="6444676" y="6041363"/>
            <a:ext cx="512638"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900"/>
              <a:buFont typeface="Arial"/>
              <a:buNone/>
              <a:defRPr sz="900" b="0" i="0" u="none" strike="noStrike" cap="none">
                <a:solidFill>
                  <a:schemeClr val="accent1"/>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900"/>
              <a:buFont typeface="Arial"/>
              <a:buNone/>
              <a:defRPr sz="900" b="0" i="0" u="none" strike="noStrike" cap="none">
                <a:solidFill>
                  <a:schemeClr val="accent1"/>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900"/>
              <a:buFont typeface="Arial"/>
              <a:buNone/>
              <a:defRPr sz="900" b="0" i="0" u="none" strike="noStrike" cap="none">
                <a:solidFill>
                  <a:schemeClr val="accent1"/>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900"/>
              <a:buFont typeface="Arial"/>
              <a:buNone/>
              <a:defRPr sz="900" b="0" i="0" u="none" strike="noStrike" cap="none">
                <a:solidFill>
                  <a:schemeClr val="accent1"/>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900"/>
              <a:buFont typeface="Arial"/>
              <a:buNone/>
              <a:defRPr sz="900" b="0" i="0" u="none" strike="noStrike" cap="none">
                <a:solidFill>
                  <a:schemeClr val="accent1"/>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900"/>
              <a:buFont typeface="Arial"/>
              <a:buNone/>
              <a:defRPr sz="900" b="0" i="0" u="none" strike="noStrike" cap="none">
                <a:solidFill>
                  <a:schemeClr val="accent1"/>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900"/>
              <a:buFont typeface="Arial"/>
              <a:buNone/>
              <a:defRPr sz="900" b="0" i="0" u="none" strike="noStrike" cap="none">
                <a:solidFill>
                  <a:schemeClr val="accent1"/>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900"/>
              <a:buFont typeface="Arial"/>
              <a:buNone/>
              <a:defRPr sz="900" b="0" i="0" u="none" strike="noStrike" cap="none">
                <a:solidFill>
                  <a:schemeClr val="accent1"/>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900"/>
              <a:buFont typeface="Arial"/>
              <a:buNone/>
              <a:defRPr sz="900" b="0" i="0" u="none" strike="noStrike" cap="none">
                <a:solidFill>
                  <a:schemeClr val="accen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mc:AlternateContent xmlns:mc="http://schemas.openxmlformats.org/markup-compatibility/2006" xmlns:p14="http://schemas.microsoft.com/office/powerpoint/2010/main">
    <mc:Choice Requires="p14">
      <p:transition spd="slow" p14:dur="1600">
        <p14:prism/>
      </p:transition>
    </mc:Choice>
    <mc:Fallback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Citar la tarjeta de nombre">
  <p:cSld name="Citar la tarjeta de nombre">
    <p:spTree>
      <p:nvGrpSpPr>
        <p:cNvPr id="1" name="Shape 115"/>
        <p:cNvGrpSpPr/>
        <p:nvPr/>
      </p:nvGrpSpPr>
      <p:grpSpPr>
        <a:xfrm>
          <a:off x="0" y="0"/>
          <a:ext cx="0" cy="0"/>
          <a:chOff x="0" y="0"/>
          <a:chExt cx="0" cy="0"/>
        </a:xfrm>
      </p:grpSpPr>
      <p:sp>
        <p:nvSpPr>
          <p:cNvPr id="116" name="Google Shape;116;p14"/>
          <p:cNvSpPr txBox="1">
            <a:spLocks noGrp="1"/>
          </p:cNvSpPr>
          <p:nvPr>
            <p:ph type="title"/>
          </p:nvPr>
        </p:nvSpPr>
        <p:spPr>
          <a:xfrm>
            <a:off x="774885" y="609600"/>
            <a:ext cx="6072182" cy="3022600"/>
          </a:xfrm>
          <a:prstGeom prst="rect">
            <a:avLst/>
          </a:prstGeom>
          <a:noFill/>
          <a:ln>
            <a:noFill/>
          </a:ln>
        </p:spPr>
        <p:txBody>
          <a:bodyPr spcFirstLastPara="1" wrap="square" lIns="91425" tIns="45700" rIns="91425" bIns="45700" anchor="ctr" anchorCtr="0"/>
          <a:lstStyle>
            <a:lvl1pPr lvl="0" algn="l">
              <a:lnSpc>
                <a:spcPct val="100000"/>
              </a:lnSpc>
              <a:spcBef>
                <a:spcPts val="0"/>
              </a:spcBef>
              <a:spcAft>
                <a:spcPts val="0"/>
              </a:spcAft>
              <a:buClr>
                <a:schemeClr val="accent1"/>
              </a:buClr>
              <a:buSzPts val="4400"/>
              <a:buFont typeface="Trebuchet MS"/>
              <a:buNone/>
              <a:defRPr sz="4400" b="0" cap="none"/>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17" name="Google Shape;117;p14"/>
          <p:cNvSpPr txBox="1">
            <a:spLocks noGrp="1"/>
          </p:cNvSpPr>
          <p:nvPr>
            <p:ph type="body" idx="1"/>
          </p:nvPr>
        </p:nvSpPr>
        <p:spPr>
          <a:xfrm>
            <a:off x="609597" y="4013200"/>
            <a:ext cx="6347716" cy="514248"/>
          </a:xfrm>
          <a:prstGeom prst="rect">
            <a:avLst/>
          </a:prstGeom>
          <a:noFill/>
          <a:ln>
            <a:noFill/>
          </a:ln>
        </p:spPr>
        <p:txBody>
          <a:bodyPr spcFirstLastPara="1" wrap="square" lIns="91425" tIns="45700" rIns="91425" bIns="45700" anchor="b" anchorCtr="0"/>
          <a:lstStyle>
            <a:lvl1pPr marL="457200" lvl="0" indent="-228600" algn="l">
              <a:lnSpc>
                <a:spcPct val="100000"/>
              </a:lnSpc>
              <a:spcBef>
                <a:spcPts val="1000"/>
              </a:spcBef>
              <a:spcAft>
                <a:spcPts val="0"/>
              </a:spcAft>
              <a:buSzPts val="1920"/>
              <a:buFont typeface="Trebuchet MS"/>
              <a:buNone/>
              <a:defRPr sz="2400">
                <a:solidFill>
                  <a:srgbClr val="3F3F3F"/>
                </a:solidFill>
              </a:defRPr>
            </a:lvl1pPr>
            <a:lvl2pPr marL="914400" lvl="1" indent="-228600" algn="l">
              <a:lnSpc>
                <a:spcPct val="100000"/>
              </a:lnSpc>
              <a:spcBef>
                <a:spcPts val="1000"/>
              </a:spcBef>
              <a:spcAft>
                <a:spcPts val="0"/>
              </a:spcAft>
              <a:buSzPts val="1280"/>
              <a:buFont typeface="Trebuchet MS"/>
              <a:buNone/>
              <a:defRPr/>
            </a:lvl2pPr>
            <a:lvl3pPr marL="1371600" lvl="2" indent="-228600" algn="l">
              <a:lnSpc>
                <a:spcPct val="100000"/>
              </a:lnSpc>
              <a:spcBef>
                <a:spcPts val="1000"/>
              </a:spcBef>
              <a:spcAft>
                <a:spcPts val="0"/>
              </a:spcAft>
              <a:buSzPts val="1120"/>
              <a:buFont typeface="Trebuchet MS"/>
              <a:buNone/>
              <a:defRPr/>
            </a:lvl3pPr>
            <a:lvl4pPr marL="1828800" lvl="3" indent="-228600" algn="l">
              <a:lnSpc>
                <a:spcPct val="100000"/>
              </a:lnSpc>
              <a:spcBef>
                <a:spcPts val="1000"/>
              </a:spcBef>
              <a:spcAft>
                <a:spcPts val="0"/>
              </a:spcAft>
              <a:buSzPts val="960"/>
              <a:buFont typeface="Trebuchet MS"/>
              <a:buNone/>
              <a:defRPr/>
            </a:lvl4pPr>
            <a:lvl5pPr marL="2286000" lvl="4" indent="-228600" algn="l">
              <a:lnSpc>
                <a:spcPct val="100000"/>
              </a:lnSpc>
              <a:spcBef>
                <a:spcPts val="1000"/>
              </a:spcBef>
              <a:spcAft>
                <a:spcPts val="0"/>
              </a:spcAft>
              <a:buSzPts val="960"/>
              <a:buFont typeface="Trebuchet MS"/>
              <a:buNone/>
              <a:defRPr/>
            </a:lvl5pPr>
            <a:lvl6pPr marL="2743200" lvl="5" indent="-320039" algn="l">
              <a:lnSpc>
                <a:spcPct val="100000"/>
              </a:lnSpc>
              <a:spcBef>
                <a:spcPts val="1000"/>
              </a:spcBef>
              <a:spcAft>
                <a:spcPts val="0"/>
              </a:spcAft>
              <a:buSzPts val="1440"/>
              <a:buChar char="▶"/>
              <a:defRPr/>
            </a:lvl6pPr>
            <a:lvl7pPr marL="3200400" lvl="6" indent="-320039" algn="l">
              <a:lnSpc>
                <a:spcPct val="100000"/>
              </a:lnSpc>
              <a:spcBef>
                <a:spcPts val="1000"/>
              </a:spcBef>
              <a:spcAft>
                <a:spcPts val="0"/>
              </a:spcAft>
              <a:buSzPts val="1440"/>
              <a:buChar char="▶"/>
              <a:defRPr/>
            </a:lvl7pPr>
            <a:lvl8pPr marL="3657600" lvl="7" indent="-320040" algn="l">
              <a:lnSpc>
                <a:spcPct val="100000"/>
              </a:lnSpc>
              <a:spcBef>
                <a:spcPts val="1000"/>
              </a:spcBef>
              <a:spcAft>
                <a:spcPts val="0"/>
              </a:spcAft>
              <a:buSzPts val="1440"/>
              <a:buChar char="▶"/>
              <a:defRPr/>
            </a:lvl8pPr>
            <a:lvl9pPr marL="4114800" lvl="8" indent="-320040" algn="l">
              <a:lnSpc>
                <a:spcPct val="100000"/>
              </a:lnSpc>
              <a:spcBef>
                <a:spcPts val="1000"/>
              </a:spcBef>
              <a:spcAft>
                <a:spcPts val="0"/>
              </a:spcAft>
              <a:buSzPts val="1440"/>
              <a:buChar char="▶"/>
              <a:defRPr/>
            </a:lvl9pPr>
          </a:lstStyle>
          <a:p>
            <a:endParaRPr/>
          </a:p>
        </p:txBody>
      </p:sp>
      <p:sp>
        <p:nvSpPr>
          <p:cNvPr id="118" name="Google Shape;118;p14"/>
          <p:cNvSpPr txBox="1">
            <a:spLocks noGrp="1"/>
          </p:cNvSpPr>
          <p:nvPr>
            <p:ph type="body" idx="2"/>
          </p:nvPr>
        </p:nvSpPr>
        <p:spPr>
          <a:xfrm>
            <a:off x="609598" y="4527448"/>
            <a:ext cx="6347715" cy="1513914"/>
          </a:xfrm>
          <a:prstGeom prst="rect">
            <a:avLst/>
          </a:prstGeom>
          <a:noFill/>
          <a:ln>
            <a:noFill/>
          </a:ln>
        </p:spPr>
        <p:txBody>
          <a:bodyPr spcFirstLastPara="1" wrap="square" lIns="91425" tIns="45700" rIns="91425" bIns="45700" anchor="t" anchorCtr="0"/>
          <a:lstStyle>
            <a:lvl1pPr marL="457200" lvl="0" indent="-228600" algn="l">
              <a:lnSpc>
                <a:spcPct val="100000"/>
              </a:lnSpc>
              <a:spcBef>
                <a:spcPts val="1000"/>
              </a:spcBef>
              <a:spcAft>
                <a:spcPts val="0"/>
              </a:spcAft>
              <a:buSzPts val="1440"/>
              <a:buNone/>
              <a:defRPr sz="1800">
                <a:solidFill>
                  <a:srgbClr val="7F7F7F"/>
                </a:solidFill>
              </a:defRPr>
            </a:lvl1pPr>
            <a:lvl2pPr marL="914400" lvl="1" indent="-228600" algn="l">
              <a:lnSpc>
                <a:spcPct val="100000"/>
              </a:lnSpc>
              <a:spcBef>
                <a:spcPts val="1000"/>
              </a:spcBef>
              <a:spcAft>
                <a:spcPts val="0"/>
              </a:spcAft>
              <a:buSzPts val="1440"/>
              <a:buNone/>
              <a:defRPr sz="1800">
                <a:solidFill>
                  <a:srgbClr val="888888"/>
                </a:solidFill>
              </a:defRPr>
            </a:lvl2pPr>
            <a:lvl3pPr marL="1371600" lvl="2" indent="-228600" algn="l">
              <a:lnSpc>
                <a:spcPct val="100000"/>
              </a:lnSpc>
              <a:spcBef>
                <a:spcPts val="1000"/>
              </a:spcBef>
              <a:spcAft>
                <a:spcPts val="0"/>
              </a:spcAft>
              <a:buSzPts val="1280"/>
              <a:buNone/>
              <a:defRPr sz="1600">
                <a:solidFill>
                  <a:srgbClr val="888888"/>
                </a:solidFill>
              </a:defRPr>
            </a:lvl3pPr>
            <a:lvl4pPr marL="1828800" lvl="3" indent="-228600" algn="l">
              <a:lnSpc>
                <a:spcPct val="100000"/>
              </a:lnSpc>
              <a:spcBef>
                <a:spcPts val="1000"/>
              </a:spcBef>
              <a:spcAft>
                <a:spcPts val="0"/>
              </a:spcAft>
              <a:buSzPts val="1120"/>
              <a:buNone/>
              <a:defRPr sz="1400">
                <a:solidFill>
                  <a:srgbClr val="888888"/>
                </a:solidFill>
              </a:defRPr>
            </a:lvl4pPr>
            <a:lvl5pPr marL="2286000" lvl="4" indent="-228600" algn="l">
              <a:lnSpc>
                <a:spcPct val="100000"/>
              </a:lnSpc>
              <a:spcBef>
                <a:spcPts val="1000"/>
              </a:spcBef>
              <a:spcAft>
                <a:spcPts val="0"/>
              </a:spcAft>
              <a:buSzPts val="1120"/>
              <a:buNone/>
              <a:defRPr sz="1400">
                <a:solidFill>
                  <a:srgbClr val="888888"/>
                </a:solidFill>
              </a:defRPr>
            </a:lvl5pPr>
            <a:lvl6pPr marL="2743200" lvl="5" indent="-228600" algn="l">
              <a:lnSpc>
                <a:spcPct val="100000"/>
              </a:lnSpc>
              <a:spcBef>
                <a:spcPts val="1000"/>
              </a:spcBef>
              <a:spcAft>
                <a:spcPts val="0"/>
              </a:spcAft>
              <a:buSzPts val="1120"/>
              <a:buNone/>
              <a:defRPr sz="1400">
                <a:solidFill>
                  <a:srgbClr val="888888"/>
                </a:solidFill>
              </a:defRPr>
            </a:lvl6pPr>
            <a:lvl7pPr marL="3200400" lvl="6" indent="-228600" algn="l">
              <a:lnSpc>
                <a:spcPct val="100000"/>
              </a:lnSpc>
              <a:spcBef>
                <a:spcPts val="1000"/>
              </a:spcBef>
              <a:spcAft>
                <a:spcPts val="0"/>
              </a:spcAft>
              <a:buSzPts val="1120"/>
              <a:buNone/>
              <a:defRPr sz="1400">
                <a:solidFill>
                  <a:srgbClr val="888888"/>
                </a:solidFill>
              </a:defRPr>
            </a:lvl7pPr>
            <a:lvl8pPr marL="3657600" lvl="7" indent="-228600" algn="l">
              <a:lnSpc>
                <a:spcPct val="100000"/>
              </a:lnSpc>
              <a:spcBef>
                <a:spcPts val="1000"/>
              </a:spcBef>
              <a:spcAft>
                <a:spcPts val="0"/>
              </a:spcAft>
              <a:buSzPts val="1120"/>
              <a:buNone/>
              <a:defRPr sz="1400">
                <a:solidFill>
                  <a:srgbClr val="888888"/>
                </a:solidFill>
              </a:defRPr>
            </a:lvl8pPr>
            <a:lvl9pPr marL="4114800" lvl="8" indent="-228600" algn="l">
              <a:lnSpc>
                <a:spcPct val="100000"/>
              </a:lnSpc>
              <a:spcBef>
                <a:spcPts val="1000"/>
              </a:spcBef>
              <a:spcAft>
                <a:spcPts val="0"/>
              </a:spcAft>
              <a:buSzPts val="1120"/>
              <a:buNone/>
              <a:defRPr sz="1400">
                <a:solidFill>
                  <a:srgbClr val="888888"/>
                </a:solidFill>
              </a:defRPr>
            </a:lvl9pPr>
          </a:lstStyle>
          <a:p>
            <a:endParaRPr/>
          </a:p>
        </p:txBody>
      </p:sp>
      <p:sp>
        <p:nvSpPr>
          <p:cNvPr id="119" name="Google Shape;119;p14"/>
          <p:cNvSpPr txBox="1">
            <a:spLocks noGrp="1"/>
          </p:cNvSpPr>
          <p:nvPr>
            <p:ph type="dt" idx="10"/>
          </p:nvPr>
        </p:nvSpPr>
        <p:spPr>
          <a:xfrm>
            <a:off x="5405258" y="6041363"/>
            <a:ext cx="684132" cy="365125"/>
          </a:xfrm>
          <a:prstGeom prst="rect">
            <a:avLst/>
          </a:prstGeom>
          <a:noFill/>
          <a:ln>
            <a:noFill/>
          </a:ln>
        </p:spPr>
        <p:txBody>
          <a:bodyPr spcFirstLastPara="1" wrap="square" lIns="91425" tIns="45700" rIns="91425" bIns="45700" anchor="ctr" anchorCtr="0"/>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20" name="Google Shape;120;p14"/>
          <p:cNvSpPr txBox="1">
            <a:spLocks noGrp="1"/>
          </p:cNvSpPr>
          <p:nvPr>
            <p:ph type="ftr" idx="11"/>
          </p:nvPr>
        </p:nvSpPr>
        <p:spPr>
          <a:xfrm>
            <a:off x="609599" y="6041363"/>
            <a:ext cx="4622973" cy="365125"/>
          </a:xfrm>
          <a:prstGeom prst="rect">
            <a:avLst/>
          </a:prstGeom>
          <a:noFill/>
          <a:ln>
            <a:noFill/>
          </a:ln>
        </p:spPr>
        <p:txBody>
          <a:bodyPr spcFirstLastPara="1" wrap="square" lIns="91425" tIns="45700" rIns="91425" bIns="45700" anchor="ctr" anchorCtr="0"/>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21" name="Google Shape;121;p14"/>
          <p:cNvSpPr txBox="1">
            <a:spLocks noGrp="1"/>
          </p:cNvSpPr>
          <p:nvPr>
            <p:ph type="sldNum" idx="12"/>
          </p:nvPr>
        </p:nvSpPr>
        <p:spPr>
          <a:xfrm>
            <a:off x="6444676" y="6041363"/>
            <a:ext cx="512638"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900"/>
              <a:buFont typeface="Arial"/>
              <a:buNone/>
              <a:defRPr sz="900" b="0" i="0" u="none" strike="noStrike" cap="none">
                <a:solidFill>
                  <a:schemeClr val="accent1"/>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900"/>
              <a:buFont typeface="Arial"/>
              <a:buNone/>
              <a:defRPr sz="900" b="0" i="0" u="none" strike="noStrike" cap="none">
                <a:solidFill>
                  <a:schemeClr val="accent1"/>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900"/>
              <a:buFont typeface="Arial"/>
              <a:buNone/>
              <a:defRPr sz="900" b="0" i="0" u="none" strike="noStrike" cap="none">
                <a:solidFill>
                  <a:schemeClr val="accent1"/>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900"/>
              <a:buFont typeface="Arial"/>
              <a:buNone/>
              <a:defRPr sz="900" b="0" i="0" u="none" strike="noStrike" cap="none">
                <a:solidFill>
                  <a:schemeClr val="accent1"/>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900"/>
              <a:buFont typeface="Arial"/>
              <a:buNone/>
              <a:defRPr sz="900" b="0" i="0" u="none" strike="noStrike" cap="none">
                <a:solidFill>
                  <a:schemeClr val="accent1"/>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900"/>
              <a:buFont typeface="Arial"/>
              <a:buNone/>
              <a:defRPr sz="900" b="0" i="0" u="none" strike="noStrike" cap="none">
                <a:solidFill>
                  <a:schemeClr val="accent1"/>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900"/>
              <a:buFont typeface="Arial"/>
              <a:buNone/>
              <a:defRPr sz="900" b="0" i="0" u="none" strike="noStrike" cap="none">
                <a:solidFill>
                  <a:schemeClr val="accent1"/>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900"/>
              <a:buFont typeface="Arial"/>
              <a:buNone/>
              <a:defRPr sz="900" b="0" i="0" u="none" strike="noStrike" cap="none">
                <a:solidFill>
                  <a:schemeClr val="accent1"/>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900"/>
              <a:buFont typeface="Arial"/>
              <a:buNone/>
              <a:defRPr sz="900" b="0" i="0" u="none" strike="noStrike" cap="none">
                <a:solidFill>
                  <a:schemeClr val="accen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
        <p:nvSpPr>
          <p:cNvPr id="122" name="Google Shape;122;p14"/>
          <p:cNvSpPr txBox="1"/>
          <p:nvPr/>
        </p:nvSpPr>
        <p:spPr>
          <a:xfrm>
            <a:off x="482711" y="790378"/>
            <a:ext cx="457319" cy="584776"/>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8000"/>
              <a:buFont typeface="Arial"/>
              <a:buNone/>
            </a:pPr>
            <a:r>
              <a:rPr lang="en-GB" sz="8000" b="0" i="0" u="none" strike="noStrike" cap="none">
                <a:solidFill>
                  <a:srgbClr val="BFE471"/>
                </a:solidFill>
                <a:latin typeface="Arial"/>
                <a:ea typeface="Arial"/>
                <a:cs typeface="Arial"/>
                <a:sym typeface="Arial"/>
              </a:rPr>
              <a:t>“</a:t>
            </a:r>
            <a:endParaRPr sz="1400" b="0" i="0" u="none" strike="noStrike" cap="none">
              <a:solidFill>
                <a:srgbClr val="000000"/>
              </a:solidFill>
              <a:latin typeface="Arial"/>
              <a:ea typeface="Arial"/>
              <a:cs typeface="Arial"/>
              <a:sym typeface="Arial"/>
            </a:endParaRPr>
          </a:p>
        </p:txBody>
      </p:sp>
      <p:sp>
        <p:nvSpPr>
          <p:cNvPr id="123" name="Google Shape;123;p14"/>
          <p:cNvSpPr txBox="1"/>
          <p:nvPr/>
        </p:nvSpPr>
        <p:spPr>
          <a:xfrm>
            <a:off x="6747699" y="2886556"/>
            <a:ext cx="457319" cy="584776"/>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8000"/>
              <a:buFont typeface="Arial"/>
              <a:buNone/>
            </a:pPr>
            <a:r>
              <a:rPr lang="en-GB" sz="8000" b="0" i="0" u="none" strike="noStrike" cap="none">
                <a:solidFill>
                  <a:srgbClr val="BFE471"/>
                </a:solidFill>
                <a:latin typeface="Arial"/>
                <a:ea typeface="Arial"/>
                <a:cs typeface="Arial"/>
                <a:sym typeface="Arial"/>
              </a:rPr>
              <a:t>”</a:t>
            </a:r>
            <a:endParaRPr sz="1400" b="0" i="0" u="none" strike="noStrike" cap="none">
              <a:solidFill>
                <a:srgbClr val="000000"/>
              </a:solidFill>
              <a:latin typeface="Arial"/>
              <a:ea typeface="Arial"/>
              <a:cs typeface="Arial"/>
              <a:sym typeface="Arial"/>
            </a:endParaRPr>
          </a:p>
        </p:txBody>
      </p:sp>
    </p:spTree>
  </p:cSld>
  <p:clrMapOvr>
    <a:masterClrMapping/>
  </p:clrMapOvr>
  <mc:AlternateContent xmlns:mc="http://schemas.openxmlformats.org/markup-compatibility/2006" xmlns:p14="http://schemas.microsoft.com/office/powerpoint/2010/main">
    <mc:Choice Requires="p14">
      <p:transition spd="slow" p14:dur="1600">
        <p14:prism/>
      </p:transition>
    </mc:Choice>
    <mc:Fallback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Verdadero o falso">
  <p:cSld name="Verdadero o falso">
    <p:spTree>
      <p:nvGrpSpPr>
        <p:cNvPr id="1" name="Shape 124"/>
        <p:cNvGrpSpPr/>
        <p:nvPr/>
      </p:nvGrpSpPr>
      <p:grpSpPr>
        <a:xfrm>
          <a:off x="0" y="0"/>
          <a:ext cx="0" cy="0"/>
          <a:chOff x="0" y="0"/>
          <a:chExt cx="0" cy="0"/>
        </a:xfrm>
      </p:grpSpPr>
      <p:sp>
        <p:nvSpPr>
          <p:cNvPr id="125" name="Google Shape;125;p15"/>
          <p:cNvSpPr txBox="1">
            <a:spLocks noGrp="1"/>
          </p:cNvSpPr>
          <p:nvPr>
            <p:ph type="title"/>
          </p:nvPr>
        </p:nvSpPr>
        <p:spPr>
          <a:xfrm>
            <a:off x="615848" y="609600"/>
            <a:ext cx="6341465" cy="3022600"/>
          </a:xfrm>
          <a:prstGeom prst="rect">
            <a:avLst/>
          </a:prstGeom>
          <a:noFill/>
          <a:ln>
            <a:noFill/>
          </a:ln>
        </p:spPr>
        <p:txBody>
          <a:bodyPr spcFirstLastPara="1" wrap="square" lIns="91425" tIns="45700" rIns="91425" bIns="45700" anchor="ctr" anchorCtr="0"/>
          <a:lstStyle>
            <a:lvl1pPr lvl="0" algn="l">
              <a:lnSpc>
                <a:spcPct val="100000"/>
              </a:lnSpc>
              <a:spcBef>
                <a:spcPts val="0"/>
              </a:spcBef>
              <a:spcAft>
                <a:spcPts val="0"/>
              </a:spcAft>
              <a:buClr>
                <a:schemeClr val="accent1"/>
              </a:buClr>
              <a:buSzPts val="4400"/>
              <a:buFont typeface="Trebuchet MS"/>
              <a:buNone/>
              <a:defRPr sz="4400" b="0" cap="none"/>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26" name="Google Shape;126;p15"/>
          <p:cNvSpPr txBox="1">
            <a:spLocks noGrp="1"/>
          </p:cNvSpPr>
          <p:nvPr>
            <p:ph type="body" idx="1"/>
          </p:nvPr>
        </p:nvSpPr>
        <p:spPr>
          <a:xfrm>
            <a:off x="609597" y="4013200"/>
            <a:ext cx="6347716" cy="514248"/>
          </a:xfrm>
          <a:prstGeom prst="rect">
            <a:avLst/>
          </a:prstGeom>
          <a:noFill/>
          <a:ln>
            <a:noFill/>
          </a:ln>
        </p:spPr>
        <p:txBody>
          <a:bodyPr spcFirstLastPara="1" wrap="square" lIns="91425" tIns="45700" rIns="91425" bIns="45700" anchor="b" anchorCtr="0"/>
          <a:lstStyle>
            <a:lvl1pPr marL="457200" lvl="0" indent="-228600" algn="l">
              <a:lnSpc>
                <a:spcPct val="100000"/>
              </a:lnSpc>
              <a:spcBef>
                <a:spcPts val="1000"/>
              </a:spcBef>
              <a:spcAft>
                <a:spcPts val="0"/>
              </a:spcAft>
              <a:buSzPts val="1920"/>
              <a:buFont typeface="Trebuchet MS"/>
              <a:buNone/>
              <a:defRPr sz="2400">
                <a:solidFill>
                  <a:schemeClr val="accent1"/>
                </a:solidFill>
              </a:defRPr>
            </a:lvl1pPr>
            <a:lvl2pPr marL="914400" lvl="1" indent="-228600" algn="l">
              <a:lnSpc>
                <a:spcPct val="100000"/>
              </a:lnSpc>
              <a:spcBef>
                <a:spcPts val="1000"/>
              </a:spcBef>
              <a:spcAft>
                <a:spcPts val="0"/>
              </a:spcAft>
              <a:buSzPts val="1280"/>
              <a:buFont typeface="Trebuchet MS"/>
              <a:buNone/>
              <a:defRPr/>
            </a:lvl2pPr>
            <a:lvl3pPr marL="1371600" lvl="2" indent="-228600" algn="l">
              <a:lnSpc>
                <a:spcPct val="100000"/>
              </a:lnSpc>
              <a:spcBef>
                <a:spcPts val="1000"/>
              </a:spcBef>
              <a:spcAft>
                <a:spcPts val="0"/>
              </a:spcAft>
              <a:buSzPts val="1120"/>
              <a:buFont typeface="Trebuchet MS"/>
              <a:buNone/>
              <a:defRPr/>
            </a:lvl3pPr>
            <a:lvl4pPr marL="1828800" lvl="3" indent="-228600" algn="l">
              <a:lnSpc>
                <a:spcPct val="100000"/>
              </a:lnSpc>
              <a:spcBef>
                <a:spcPts val="1000"/>
              </a:spcBef>
              <a:spcAft>
                <a:spcPts val="0"/>
              </a:spcAft>
              <a:buSzPts val="960"/>
              <a:buFont typeface="Trebuchet MS"/>
              <a:buNone/>
              <a:defRPr/>
            </a:lvl4pPr>
            <a:lvl5pPr marL="2286000" lvl="4" indent="-228600" algn="l">
              <a:lnSpc>
                <a:spcPct val="100000"/>
              </a:lnSpc>
              <a:spcBef>
                <a:spcPts val="1000"/>
              </a:spcBef>
              <a:spcAft>
                <a:spcPts val="0"/>
              </a:spcAft>
              <a:buSzPts val="960"/>
              <a:buFont typeface="Trebuchet MS"/>
              <a:buNone/>
              <a:defRPr/>
            </a:lvl5pPr>
            <a:lvl6pPr marL="2743200" lvl="5" indent="-320039" algn="l">
              <a:lnSpc>
                <a:spcPct val="100000"/>
              </a:lnSpc>
              <a:spcBef>
                <a:spcPts val="1000"/>
              </a:spcBef>
              <a:spcAft>
                <a:spcPts val="0"/>
              </a:spcAft>
              <a:buSzPts val="1440"/>
              <a:buChar char="▶"/>
              <a:defRPr/>
            </a:lvl6pPr>
            <a:lvl7pPr marL="3200400" lvl="6" indent="-320039" algn="l">
              <a:lnSpc>
                <a:spcPct val="100000"/>
              </a:lnSpc>
              <a:spcBef>
                <a:spcPts val="1000"/>
              </a:spcBef>
              <a:spcAft>
                <a:spcPts val="0"/>
              </a:spcAft>
              <a:buSzPts val="1440"/>
              <a:buChar char="▶"/>
              <a:defRPr/>
            </a:lvl7pPr>
            <a:lvl8pPr marL="3657600" lvl="7" indent="-320040" algn="l">
              <a:lnSpc>
                <a:spcPct val="100000"/>
              </a:lnSpc>
              <a:spcBef>
                <a:spcPts val="1000"/>
              </a:spcBef>
              <a:spcAft>
                <a:spcPts val="0"/>
              </a:spcAft>
              <a:buSzPts val="1440"/>
              <a:buChar char="▶"/>
              <a:defRPr/>
            </a:lvl8pPr>
            <a:lvl9pPr marL="4114800" lvl="8" indent="-320040" algn="l">
              <a:lnSpc>
                <a:spcPct val="100000"/>
              </a:lnSpc>
              <a:spcBef>
                <a:spcPts val="1000"/>
              </a:spcBef>
              <a:spcAft>
                <a:spcPts val="0"/>
              </a:spcAft>
              <a:buSzPts val="1440"/>
              <a:buChar char="▶"/>
              <a:defRPr/>
            </a:lvl9pPr>
          </a:lstStyle>
          <a:p>
            <a:endParaRPr/>
          </a:p>
        </p:txBody>
      </p:sp>
      <p:sp>
        <p:nvSpPr>
          <p:cNvPr id="127" name="Google Shape;127;p15"/>
          <p:cNvSpPr txBox="1">
            <a:spLocks noGrp="1"/>
          </p:cNvSpPr>
          <p:nvPr>
            <p:ph type="body" idx="2"/>
          </p:nvPr>
        </p:nvSpPr>
        <p:spPr>
          <a:xfrm>
            <a:off x="609598" y="4527448"/>
            <a:ext cx="6347715" cy="1513914"/>
          </a:xfrm>
          <a:prstGeom prst="rect">
            <a:avLst/>
          </a:prstGeom>
          <a:noFill/>
          <a:ln>
            <a:noFill/>
          </a:ln>
        </p:spPr>
        <p:txBody>
          <a:bodyPr spcFirstLastPara="1" wrap="square" lIns="91425" tIns="45700" rIns="91425" bIns="45700" anchor="t" anchorCtr="0"/>
          <a:lstStyle>
            <a:lvl1pPr marL="457200" lvl="0" indent="-228600" algn="l">
              <a:lnSpc>
                <a:spcPct val="100000"/>
              </a:lnSpc>
              <a:spcBef>
                <a:spcPts val="1000"/>
              </a:spcBef>
              <a:spcAft>
                <a:spcPts val="0"/>
              </a:spcAft>
              <a:buSzPts val="1440"/>
              <a:buNone/>
              <a:defRPr sz="1800">
                <a:solidFill>
                  <a:srgbClr val="7F7F7F"/>
                </a:solidFill>
              </a:defRPr>
            </a:lvl1pPr>
            <a:lvl2pPr marL="914400" lvl="1" indent="-228600" algn="l">
              <a:lnSpc>
                <a:spcPct val="100000"/>
              </a:lnSpc>
              <a:spcBef>
                <a:spcPts val="1000"/>
              </a:spcBef>
              <a:spcAft>
                <a:spcPts val="0"/>
              </a:spcAft>
              <a:buSzPts val="1440"/>
              <a:buNone/>
              <a:defRPr sz="1800">
                <a:solidFill>
                  <a:srgbClr val="888888"/>
                </a:solidFill>
              </a:defRPr>
            </a:lvl2pPr>
            <a:lvl3pPr marL="1371600" lvl="2" indent="-228600" algn="l">
              <a:lnSpc>
                <a:spcPct val="100000"/>
              </a:lnSpc>
              <a:spcBef>
                <a:spcPts val="1000"/>
              </a:spcBef>
              <a:spcAft>
                <a:spcPts val="0"/>
              </a:spcAft>
              <a:buSzPts val="1280"/>
              <a:buNone/>
              <a:defRPr sz="1600">
                <a:solidFill>
                  <a:srgbClr val="888888"/>
                </a:solidFill>
              </a:defRPr>
            </a:lvl3pPr>
            <a:lvl4pPr marL="1828800" lvl="3" indent="-228600" algn="l">
              <a:lnSpc>
                <a:spcPct val="100000"/>
              </a:lnSpc>
              <a:spcBef>
                <a:spcPts val="1000"/>
              </a:spcBef>
              <a:spcAft>
                <a:spcPts val="0"/>
              </a:spcAft>
              <a:buSzPts val="1120"/>
              <a:buNone/>
              <a:defRPr sz="1400">
                <a:solidFill>
                  <a:srgbClr val="888888"/>
                </a:solidFill>
              </a:defRPr>
            </a:lvl4pPr>
            <a:lvl5pPr marL="2286000" lvl="4" indent="-228600" algn="l">
              <a:lnSpc>
                <a:spcPct val="100000"/>
              </a:lnSpc>
              <a:spcBef>
                <a:spcPts val="1000"/>
              </a:spcBef>
              <a:spcAft>
                <a:spcPts val="0"/>
              </a:spcAft>
              <a:buSzPts val="1120"/>
              <a:buNone/>
              <a:defRPr sz="1400">
                <a:solidFill>
                  <a:srgbClr val="888888"/>
                </a:solidFill>
              </a:defRPr>
            </a:lvl5pPr>
            <a:lvl6pPr marL="2743200" lvl="5" indent="-228600" algn="l">
              <a:lnSpc>
                <a:spcPct val="100000"/>
              </a:lnSpc>
              <a:spcBef>
                <a:spcPts val="1000"/>
              </a:spcBef>
              <a:spcAft>
                <a:spcPts val="0"/>
              </a:spcAft>
              <a:buSzPts val="1120"/>
              <a:buNone/>
              <a:defRPr sz="1400">
                <a:solidFill>
                  <a:srgbClr val="888888"/>
                </a:solidFill>
              </a:defRPr>
            </a:lvl6pPr>
            <a:lvl7pPr marL="3200400" lvl="6" indent="-228600" algn="l">
              <a:lnSpc>
                <a:spcPct val="100000"/>
              </a:lnSpc>
              <a:spcBef>
                <a:spcPts val="1000"/>
              </a:spcBef>
              <a:spcAft>
                <a:spcPts val="0"/>
              </a:spcAft>
              <a:buSzPts val="1120"/>
              <a:buNone/>
              <a:defRPr sz="1400">
                <a:solidFill>
                  <a:srgbClr val="888888"/>
                </a:solidFill>
              </a:defRPr>
            </a:lvl7pPr>
            <a:lvl8pPr marL="3657600" lvl="7" indent="-228600" algn="l">
              <a:lnSpc>
                <a:spcPct val="100000"/>
              </a:lnSpc>
              <a:spcBef>
                <a:spcPts val="1000"/>
              </a:spcBef>
              <a:spcAft>
                <a:spcPts val="0"/>
              </a:spcAft>
              <a:buSzPts val="1120"/>
              <a:buNone/>
              <a:defRPr sz="1400">
                <a:solidFill>
                  <a:srgbClr val="888888"/>
                </a:solidFill>
              </a:defRPr>
            </a:lvl8pPr>
            <a:lvl9pPr marL="4114800" lvl="8" indent="-228600" algn="l">
              <a:lnSpc>
                <a:spcPct val="100000"/>
              </a:lnSpc>
              <a:spcBef>
                <a:spcPts val="1000"/>
              </a:spcBef>
              <a:spcAft>
                <a:spcPts val="0"/>
              </a:spcAft>
              <a:buSzPts val="1120"/>
              <a:buNone/>
              <a:defRPr sz="1400">
                <a:solidFill>
                  <a:srgbClr val="888888"/>
                </a:solidFill>
              </a:defRPr>
            </a:lvl9pPr>
          </a:lstStyle>
          <a:p>
            <a:endParaRPr/>
          </a:p>
        </p:txBody>
      </p:sp>
      <p:sp>
        <p:nvSpPr>
          <p:cNvPr id="128" name="Google Shape;128;p15"/>
          <p:cNvSpPr txBox="1">
            <a:spLocks noGrp="1"/>
          </p:cNvSpPr>
          <p:nvPr>
            <p:ph type="dt" idx="10"/>
          </p:nvPr>
        </p:nvSpPr>
        <p:spPr>
          <a:xfrm>
            <a:off x="5405258" y="6041363"/>
            <a:ext cx="684132" cy="365125"/>
          </a:xfrm>
          <a:prstGeom prst="rect">
            <a:avLst/>
          </a:prstGeom>
          <a:noFill/>
          <a:ln>
            <a:noFill/>
          </a:ln>
        </p:spPr>
        <p:txBody>
          <a:bodyPr spcFirstLastPara="1" wrap="square" lIns="91425" tIns="45700" rIns="91425" bIns="45700" anchor="ctr" anchorCtr="0"/>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29" name="Google Shape;129;p15"/>
          <p:cNvSpPr txBox="1">
            <a:spLocks noGrp="1"/>
          </p:cNvSpPr>
          <p:nvPr>
            <p:ph type="ftr" idx="11"/>
          </p:nvPr>
        </p:nvSpPr>
        <p:spPr>
          <a:xfrm>
            <a:off x="609599" y="6041363"/>
            <a:ext cx="4622973" cy="365125"/>
          </a:xfrm>
          <a:prstGeom prst="rect">
            <a:avLst/>
          </a:prstGeom>
          <a:noFill/>
          <a:ln>
            <a:noFill/>
          </a:ln>
        </p:spPr>
        <p:txBody>
          <a:bodyPr spcFirstLastPara="1" wrap="square" lIns="91425" tIns="45700" rIns="91425" bIns="45700" anchor="ctr" anchorCtr="0"/>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30" name="Google Shape;130;p15"/>
          <p:cNvSpPr txBox="1">
            <a:spLocks noGrp="1"/>
          </p:cNvSpPr>
          <p:nvPr>
            <p:ph type="sldNum" idx="12"/>
          </p:nvPr>
        </p:nvSpPr>
        <p:spPr>
          <a:xfrm>
            <a:off x="6444676" y="6041363"/>
            <a:ext cx="512638"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900"/>
              <a:buFont typeface="Arial"/>
              <a:buNone/>
              <a:defRPr sz="900" b="0" i="0" u="none" strike="noStrike" cap="none">
                <a:solidFill>
                  <a:schemeClr val="accent1"/>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900"/>
              <a:buFont typeface="Arial"/>
              <a:buNone/>
              <a:defRPr sz="900" b="0" i="0" u="none" strike="noStrike" cap="none">
                <a:solidFill>
                  <a:schemeClr val="accent1"/>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900"/>
              <a:buFont typeface="Arial"/>
              <a:buNone/>
              <a:defRPr sz="900" b="0" i="0" u="none" strike="noStrike" cap="none">
                <a:solidFill>
                  <a:schemeClr val="accent1"/>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900"/>
              <a:buFont typeface="Arial"/>
              <a:buNone/>
              <a:defRPr sz="900" b="0" i="0" u="none" strike="noStrike" cap="none">
                <a:solidFill>
                  <a:schemeClr val="accent1"/>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900"/>
              <a:buFont typeface="Arial"/>
              <a:buNone/>
              <a:defRPr sz="900" b="0" i="0" u="none" strike="noStrike" cap="none">
                <a:solidFill>
                  <a:schemeClr val="accent1"/>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900"/>
              <a:buFont typeface="Arial"/>
              <a:buNone/>
              <a:defRPr sz="900" b="0" i="0" u="none" strike="noStrike" cap="none">
                <a:solidFill>
                  <a:schemeClr val="accent1"/>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900"/>
              <a:buFont typeface="Arial"/>
              <a:buNone/>
              <a:defRPr sz="900" b="0" i="0" u="none" strike="noStrike" cap="none">
                <a:solidFill>
                  <a:schemeClr val="accent1"/>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900"/>
              <a:buFont typeface="Arial"/>
              <a:buNone/>
              <a:defRPr sz="900" b="0" i="0" u="none" strike="noStrike" cap="none">
                <a:solidFill>
                  <a:schemeClr val="accent1"/>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900"/>
              <a:buFont typeface="Arial"/>
              <a:buNone/>
              <a:defRPr sz="900" b="0" i="0" u="none" strike="noStrike" cap="none">
                <a:solidFill>
                  <a:schemeClr val="accen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mc:AlternateContent xmlns:mc="http://schemas.openxmlformats.org/markup-compatibility/2006" xmlns:p14="http://schemas.microsoft.com/office/powerpoint/2010/main">
    <mc:Choice Requires="p14">
      <p:transition spd="slow" p14:dur="1600">
        <p14:prism/>
      </p:transition>
    </mc:Choice>
    <mc:Fallback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ítulo y texto vertical" type="vertTx">
  <p:cSld name="VERTICAL_TEXT">
    <p:spTree>
      <p:nvGrpSpPr>
        <p:cNvPr id="1" name="Shape 131"/>
        <p:cNvGrpSpPr/>
        <p:nvPr/>
      </p:nvGrpSpPr>
      <p:grpSpPr>
        <a:xfrm>
          <a:off x="0" y="0"/>
          <a:ext cx="0" cy="0"/>
          <a:chOff x="0" y="0"/>
          <a:chExt cx="0" cy="0"/>
        </a:xfrm>
      </p:grpSpPr>
      <p:sp>
        <p:nvSpPr>
          <p:cNvPr id="132" name="Google Shape;132;p16"/>
          <p:cNvSpPr txBox="1">
            <a:spLocks noGrp="1"/>
          </p:cNvSpPr>
          <p:nvPr>
            <p:ph type="title"/>
          </p:nvPr>
        </p:nvSpPr>
        <p:spPr>
          <a:xfrm>
            <a:off x="609599" y="609600"/>
            <a:ext cx="6347713" cy="1320800"/>
          </a:xfrm>
          <a:prstGeom prst="rect">
            <a:avLst/>
          </a:prstGeom>
          <a:noFill/>
          <a:ln>
            <a:noFill/>
          </a:ln>
        </p:spPr>
        <p:txBody>
          <a:bodyPr spcFirstLastPara="1" wrap="square" lIns="91425" tIns="45700" rIns="91425" bIns="45700" anchor="t" anchorCtr="0"/>
          <a:lstStyle>
            <a:lvl1pPr lvl="0" algn="l">
              <a:lnSpc>
                <a:spcPct val="100000"/>
              </a:lnSpc>
              <a:spcBef>
                <a:spcPts val="0"/>
              </a:spcBef>
              <a:spcAft>
                <a:spcPts val="0"/>
              </a:spcAft>
              <a:buClr>
                <a:schemeClr val="accent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33" name="Google Shape;133;p16"/>
          <p:cNvSpPr txBox="1">
            <a:spLocks noGrp="1"/>
          </p:cNvSpPr>
          <p:nvPr>
            <p:ph type="body" idx="1"/>
          </p:nvPr>
        </p:nvSpPr>
        <p:spPr>
          <a:xfrm rot="5400000">
            <a:off x="1843070" y="927120"/>
            <a:ext cx="3880773" cy="6347714"/>
          </a:xfrm>
          <a:prstGeom prst="rect">
            <a:avLst/>
          </a:prstGeom>
          <a:noFill/>
          <a:ln>
            <a:noFill/>
          </a:ln>
        </p:spPr>
        <p:txBody>
          <a:bodyPr spcFirstLastPara="1" wrap="square" lIns="91425" tIns="45700" rIns="91425" bIns="45700" anchor="t" anchorCtr="0"/>
          <a:lstStyle>
            <a:lvl1pPr marL="457200" lvl="0" indent="-320040" algn="l">
              <a:lnSpc>
                <a:spcPct val="100000"/>
              </a:lnSpc>
              <a:spcBef>
                <a:spcPts val="1000"/>
              </a:spcBef>
              <a:spcAft>
                <a:spcPts val="0"/>
              </a:spcAft>
              <a:buSzPts val="1440"/>
              <a:buChar char="▶"/>
              <a:defRPr/>
            </a:lvl1pPr>
            <a:lvl2pPr marL="914400" lvl="1" indent="-320040" algn="l">
              <a:lnSpc>
                <a:spcPct val="100000"/>
              </a:lnSpc>
              <a:spcBef>
                <a:spcPts val="1000"/>
              </a:spcBef>
              <a:spcAft>
                <a:spcPts val="0"/>
              </a:spcAft>
              <a:buSzPts val="1440"/>
              <a:buChar char="▶"/>
              <a:defRPr/>
            </a:lvl2pPr>
            <a:lvl3pPr marL="1371600" lvl="2" indent="-320039" algn="l">
              <a:lnSpc>
                <a:spcPct val="100000"/>
              </a:lnSpc>
              <a:spcBef>
                <a:spcPts val="1000"/>
              </a:spcBef>
              <a:spcAft>
                <a:spcPts val="0"/>
              </a:spcAft>
              <a:buSzPts val="1440"/>
              <a:buChar char="▶"/>
              <a:defRPr/>
            </a:lvl3pPr>
            <a:lvl4pPr marL="1828800" lvl="3" indent="-320039" algn="l">
              <a:lnSpc>
                <a:spcPct val="100000"/>
              </a:lnSpc>
              <a:spcBef>
                <a:spcPts val="1000"/>
              </a:spcBef>
              <a:spcAft>
                <a:spcPts val="0"/>
              </a:spcAft>
              <a:buSzPts val="1440"/>
              <a:buChar char="▶"/>
              <a:defRPr/>
            </a:lvl4pPr>
            <a:lvl5pPr marL="2286000" lvl="4" indent="-320039" algn="l">
              <a:lnSpc>
                <a:spcPct val="100000"/>
              </a:lnSpc>
              <a:spcBef>
                <a:spcPts val="1000"/>
              </a:spcBef>
              <a:spcAft>
                <a:spcPts val="0"/>
              </a:spcAft>
              <a:buSzPts val="1440"/>
              <a:buChar char="▶"/>
              <a:defRPr/>
            </a:lvl5pPr>
            <a:lvl6pPr marL="2743200" lvl="5" indent="-320039" algn="l">
              <a:lnSpc>
                <a:spcPct val="100000"/>
              </a:lnSpc>
              <a:spcBef>
                <a:spcPts val="1000"/>
              </a:spcBef>
              <a:spcAft>
                <a:spcPts val="0"/>
              </a:spcAft>
              <a:buSzPts val="1440"/>
              <a:buChar char="▶"/>
              <a:defRPr/>
            </a:lvl6pPr>
            <a:lvl7pPr marL="3200400" lvl="6" indent="-320039" algn="l">
              <a:lnSpc>
                <a:spcPct val="100000"/>
              </a:lnSpc>
              <a:spcBef>
                <a:spcPts val="1000"/>
              </a:spcBef>
              <a:spcAft>
                <a:spcPts val="0"/>
              </a:spcAft>
              <a:buSzPts val="1440"/>
              <a:buChar char="▶"/>
              <a:defRPr/>
            </a:lvl7pPr>
            <a:lvl8pPr marL="3657600" lvl="7" indent="-320040" algn="l">
              <a:lnSpc>
                <a:spcPct val="100000"/>
              </a:lnSpc>
              <a:spcBef>
                <a:spcPts val="1000"/>
              </a:spcBef>
              <a:spcAft>
                <a:spcPts val="0"/>
              </a:spcAft>
              <a:buSzPts val="1440"/>
              <a:buChar char="▶"/>
              <a:defRPr/>
            </a:lvl8pPr>
            <a:lvl9pPr marL="4114800" lvl="8" indent="-320040" algn="l">
              <a:lnSpc>
                <a:spcPct val="100000"/>
              </a:lnSpc>
              <a:spcBef>
                <a:spcPts val="1000"/>
              </a:spcBef>
              <a:spcAft>
                <a:spcPts val="0"/>
              </a:spcAft>
              <a:buSzPts val="1440"/>
              <a:buChar char="▶"/>
              <a:defRPr/>
            </a:lvl9pPr>
          </a:lstStyle>
          <a:p>
            <a:endParaRPr/>
          </a:p>
        </p:txBody>
      </p:sp>
      <p:sp>
        <p:nvSpPr>
          <p:cNvPr id="134" name="Google Shape;134;p16"/>
          <p:cNvSpPr txBox="1">
            <a:spLocks noGrp="1"/>
          </p:cNvSpPr>
          <p:nvPr>
            <p:ph type="dt" idx="10"/>
          </p:nvPr>
        </p:nvSpPr>
        <p:spPr>
          <a:xfrm>
            <a:off x="5405258" y="6041363"/>
            <a:ext cx="684132" cy="365125"/>
          </a:xfrm>
          <a:prstGeom prst="rect">
            <a:avLst/>
          </a:prstGeom>
          <a:noFill/>
          <a:ln>
            <a:noFill/>
          </a:ln>
        </p:spPr>
        <p:txBody>
          <a:bodyPr spcFirstLastPara="1" wrap="square" lIns="91425" tIns="45700" rIns="91425" bIns="45700" anchor="ctr" anchorCtr="0"/>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35" name="Google Shape;135;p16"/>
          <p:cNvSpPr txBox="1">
            <a:spLocks noGrp="1"/>
          </p:cNvSpPr>
          <p:nvPr>
            <p:ph type="ftr" idx="11"/>
          </p:nvPr>
        </p:nvSpPr>
        <p:spPr>
          <a:xfrm>
            <a:off x="609599" y="6041363"/>
            <a:ext cx="4622973" cy="365125"/>
          </a:xfrm>
          <a:prstGeom prst="rect">
            <a:avLst/>
          </a:prstGeom>
          <a:noFill/>
          <a:ln>
            <a:noFill/>
          </a:ln>
        </p:spPr>
        <p:txBody>
          <a:bodyPr spcFirstLastPara="1" wrap="square" lIns="91425" tIns="45700" rIns="91425" bIns="45700" anchor="ctr" anchorCtr="0"/>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36" name="Google Shape;136;p16"/>
          <p:cNvSpPr txBox="1">
            <a:spLocks noGrp="1"/>
          </p:cNvSpPr>
          <p:nvPr>
            <p:ph type="sldNum" idx="12"/>
          </p:nvPr>
        </p:nvSpPr>
        <p:spPr>
          <a:xfrm>
            <a:off x="6444676" y="6041363"/>
            <a:ext cx="512638"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900"/>
              <a:buFont typeface="Arial"/>
              <a:buNone/>
              <a:defRPr sz="900" b="0" i="0" u="none" strike="noStrike" cap="none">
                <a:solidFill>
                  <a:schemeClr val="accent1"/>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900"/>
              <a:buFont typeface="Arial"/>
              <a:buNone/>
              <a:defRPr sz="900" b="0" i="0" u="none" strike="noStrike" cap="none">
                <a:solidFill>
                  <a:schemeClr val="accent1"/>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900"/>
              <a:buFont typeface="Arial"/>
              <a:buNone/>
              <a:defRPr sz="900" b="0" i="0" u="none" strike="noStrike" cap="none">
                <a:solidFill>
                  <a:schemeClr val="accent1"/>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900"/>
              <a:buFont typeface="Arial"/>
              <a:buNone/>
              <a:defRPr sz="900" b="0" i="0" u="none" strike="noStrike" cap="none">
                <a:solidFill>
                  <a:schemeClr val="accent1"/>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900"/>
              <a:buFont typeface="Arial"/>
              <a:buNone/>
              <a:defRPr sz="900" b="0" i="0" u="none" strike="noStrike" cap="none">
                <a:solidFill>
                  <a:schemeClr val="accent1"/>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900"/>
              <a:buFont typeface="Arial"/>
              <a:buNone/>
              <a:defRPr sz="900" b="0" i="0" u="none" strike="noStrike" cap="none">
                <a:solidFill>
                  <a:schemeClr val="accent1"/>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900"/>
              <a:buFont typeface="Arial"/>
              <a:buNone/>
              <a:defRPr sz="900" b="0" i="0" u="none" strike="noStrike" cap="none">
                <a:solidFill>
                  <a:schemeClr val="accent1"/>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900"/>
              <a:buFont typeface="Arial"/>
              <a:buNone/>
              <a:defRPr sz="900" b="0" i="0" u="none" strike="noStrike" cap="none">
                <a:solidFill>
                  <a:schemeClr val="accent1"/>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900"/>
              <a:buFont typeface="Arial"/>
              <a:buNone/>
              <a:defRPr sz="900" b="0" i="0" u="none" strike="noStrike" cap="none">
                <a:solidFill>
                  <a:schemeClr val="accen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mc:AlternateContent xmlns:mc="http://schemas.openxmlformats.org/markup-compatibility/2006" xmlns:p14="http://schemas.microsoft.com/office/powerpoint/2010/main">
    <mc:Choice Requires="p14">
      <p:transition spd="slow" p14:dur="1600">
        <p14:prism/>
      </p:transition>
    </mc:Choice>
    <mc:Fallback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ítulo vertical y texto" type="vertTitleAndTx">
  <p:cSld name="VERTICAL_TITLE_AND_VERTICAL_TEXT">
    <p:spTree>
      <p:nvGrpSpPr>
        <p:cNvPr id="1" name="Shape 137"/>
        <p:cNvGrpSpPr/>
        <p:nvPr/>
      </p:nvGrpSpPr>
      <p:grpSpPr>
        <a:xfrm>
          <a:off x="0" y="0"/>
          <a:ext cx="0" cy="0"/>
          <a:chOff x="0" y="0"/>
          <a:chExt cx="0" cy="0"/>
        </a:xfrm>
      </p:grpSpPr>
      <p:sp>
        <p:nvSpPr>
          <p:cNvPr id="138" name="Google Shape;138;p17"/>
          <p:cNvSpPr txBox="1">
            <a:spLocks noGrp="1"/>
          </p:cNvSpPr>
          <p:nvPr>
            <p:ph type="title"/>
          </p:nvPr>
        </p:nvSpPr>
        <p:spPr>
          <a:xfrm rot="5400000">
            <a:off x="3840993" y="2745919"/>
            <a:ext cx="5251451" cy="978812"/>
          </a:xfrm>
          <a:prstGeom prst="rect">
            <a:avLst/>
          </a:prstGeom>
          <a:noFill/>
          <a:ln>
            <a:noFill/>
          </a:ln>
        </p:spPr>
        <p:txBody>
          <a:bodyPr spcFirstLastPara="1" wrap="square" lIns="91425" tIns="45700" rIns="91425" bIns="45700" anchor="ctr" anchorCtr="0"/>
          <a:lstStyle>
            <a:lvl1pPr lvl="0" algn="l">
              <a:lnSpc>
                <a:spcPct val="100000"/>
              </a:lnSpc>
              <a:spcBef>
                <a:spcPts val="0"/>
              </a:spcBef>
              <a:spcAft>
                <a:spcPts val="0"/>
              </a:spcAft>
              <a:buClr>
                <a:schemeClr val="accent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39" name="Google Shape;139;p17"/>
          <p:cNvSpPr txBox="1">
            <a:spLocks noGrp="1"/>
          </p:cNvSpPr>
          <p:nvPr>
            <p:ph type="body" idx="1"/>
          </p:nvPr>
        </p:nvSpPr>
        <p:spPr>
          <a:xfrm rot="5400000">
            <a:off x="581386" y="637812"/>
            <a:ext cx="5251451" cy="5195026"/>
          </a:xfrm>
          <a:prstGeom prst="rect">
            <a:avLst/>
          </a:prstGeom>
          <a:noFill/>
          <a:ln>
            <a:noFill/>
          </a:ln>
        </p:spPr>
        <p:txBody>
          <a:bodyPr spcFirstLastPara="1" wrap="square" lIns="91425" tIns="45700" rIns="91425" bIns="45700" anchor="t" anchorCtr="0"/>
          <a:lstStyle>
            <a:lvl1pPr marL="457200" lvl="0" indent="-320040" algn="l">
              <a:lnSpc>
                <a:spcPct val="100000"/>
              </a:lnSpc>
              <a:spcBef>
                <a:spcPts val="1000"/>
              </a:spcBef>
              <a:spcAft>
                <a:spcPts val="0"/>
              </a:spcAft>
              <a:buSzPts val="1440"/>
              <a:buChar char="▶"/>
              <a:defRPr/>
            </a:lvl1pPr>
            <a:lvl2pPr marL="914400" lvl="1" indent="-320040" algn="l">
              <a:lnSpc>
                <a:spcPct val="100000"/>
              </a:lnSpc>
              <a:spcBef>
                <a:spcPts val="1000"/>
              </a:spcBef>
              <a:spcAft>
                <a:spcPts val="0"/>
              </a:spcAft>
              <a:buSzPts val="1440"/>
              <a:buChar char="▶"/>
              <a:defRPr/>
            </a:lvl2pPr>
            <a:lvl3pPr marL="1371600" lvl="2" indent="-320039" algn="l">
              <a:lnSpc>
                <a:spcPct val="100000"/>
              </a:lnSpc>
              <a:spcBef>
                <a:spcPts val="1000"/>
              </a:spcBef>
              <a:spcAft>
                <a:spcPts val="0"/>
              </a:spcAft>
              <a:buSzPts val="1440"/>
              <a:buChar char="▶"/>
              <a:defRPr/>
            </a:lvl3pPr>
            <a:lvl4pPr marL="1828800" lvl="3" indent="-320039" algn="l">
              <a:lnSpc>
                <a:spcPct val="100000"/>
              </a:lnSpc>
              <a:spcBef>
                <a:spcPts val="1000"/>
              </a:spcBef>
              <a:spcAft>
                <a:spcPts val="0"/>
              </a:spcAft>
              <a:buSzPts val="1440"/>
              <a:buChar char="▶"/>
              <a:defRPr/>
            </a:lvl4pPr>
            <a:lvl5pPr marL="2286000" lvl="4" indent="-320039" algn="l">
              <a:lnSpc>
                <a:spcPct val="100000"/>
              </a:lnSpc>
              <a:spcBef>
                <a:spcPts val="1000"/>
              </a:spcBef>
              <a:spcAft>
                <a:spcPts val="0"/>
              </a:spcAft>
              <a:buSzPts val="1440"/>
              <a:buChar char="▶"/>
              <a:defRPr/>
            </a:lvl5pPr>
            <a:lvl6pPr marL="2743200" lvl="5" indent="-320039" algn="l">
              <a:lnSpc>
                <a:spcPct val="100000"/>
              </a:lnSpc>
              <a:spcBef>
                <a:spcPts val="1000"/>
              </a:spcBef>
              <a:spcAft>
                <a:spcPts val="0"/>
              </a:spcAft>
              <a:buSzPts val="1440"/>
              <a:buChar char="▶"/>
              <a:defRPr/>
            </a:lvl6pPr>
            <a:lvl7pPr marL="3200400" lvl="6" indent="-320039" algn="l">
              <a:lnSpc>
                <a:spcPct val="100000"/>
              </a:lnSpc>
              <a:spcBef>
                <a:spcPts val="1000"/>
              </a:spcBef>
              <a:spcAft>
                <a:spcPts val="0"/>
              </a:spcAft>
              <a:buSzPts val="1440"/>
              <a:buChar char="▶"/>
              <a:defRPr/>
            </a:lvl7pPr>
            <a:lvl8pPr marL="3657600" lvl="7" indent="-320040" algn="l">
              <a:lnSpc>
                <a:spcPct val="100000"/>
              </a:lnSpc>
              <a:spcBef>
                <a:spcPts val="1000"/>
              </a:spcBef>
              <a:spcAft>
                <a:spcPts val="0"/>
              </a:spcAft>
              <a:buSzPts val="1440"/>
              <a:buChar char="▶"/>
              <a:defRPr/>
            </a:lvl8pPr>
            <a:lvl9pPr marL="4114800" lvl="8" indent="-320040" algn="l">
              <a:lnSpc>
                <a:spcPct val="100000"/>
              </a:lnSpc>
              <a:spcBef>
                <a:spcPts val="1000"/>
              </a:spcBef>
              <a:spcAft>
                <a:spcPts val="0"/>
              </a:spcAft>
              <a:buSzPts val="1440"/>
              <a:buChar char="▶"/>
              <a:defRPr/>
            </a:lvl9pPr>
          </a:lstStyle>
          <a:p>
            <a:endParaRPr/>
          </a:p>
        </p:txBody>
      </p:sp>
      <p:sp>
        <p:nvSpPr>
          <p:cNvPr id="140" name="Google Shape;140;p17"/>
          <p:cNvSpPr txBox="1">
            <a:spLocks noGrp="1"/>
          </p:cNvSpPr>
          <p:nvPr>
            <p:ph type="dt" idx="10"/>
          </p:nvPr>
        </p:nvSpPr>
        <p:spPr>
          <a:xfrm>
            <a:off x="5405258" y="6041363"/>
            <a:ext cx="684132" cy="365125"/>
          </a:xfrm>
          <a:prstGeom prst="rect">
            <a:avLst/>
          </a:prstGeom>
          <a:noFill/>
          <a:ln>
            <a:noFill/>
          </a:ln>
        </p:spPr>
        <p:txBody>
          <a:bodyPr spcFirstLastPara="1" wrap="square" lIns="91425" tIns="45700" rIns="91425" bIns="45700" anchor="ctr" anchorCtr="0"/>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41" name="Google Shape;141;p17"/>
          <p:cNvSpPr txBox="1">
            <a:spLocks noGrp="1"/>
          </p:cNvSpPr>
          <p:nvPr>
            <p:ph type="ftr" idx="11"/>
          </p:nvPr>
        </p:nvSpPr>
        <p:spPr>
          <a:xfrm>
            <a:off x="609599" y="6041363"/>
            <a:ext cx="4622973" cy="365125"/>
          </a:xfrm>
          <a:prstGeom prst="rect">
            <a:avLst/>
          </a:prstGeom>
          <a:noFill/>
          <a:ln>
            <a:noFill/>
          </a:ln>
        </p:spPr>
        <p:txBody>
          <a:bodyPr spcFirstLastPara="1" wrap="square" lIns="91425" tIns="45700" rIns="91425" bIns="45700" anchor="ctr" anchorCtr="0"/>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42" name="Google Shape;142;p17"/>
          <p:cNvSpPr txBox="1">
            <a:spLocks noGrp="1"/>
          </p:cNvSpPr>
          <p:nvPr>
            <p:ph type="sldNum" idx="12"/>
          </p:nvPr>
        </p:nvSpPr>
        <p:spPr>
          <a:xfrm>
            <a:off x="6444676" y="6041363"/>
            <a:ext cx="512638"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900"/>
              <a:buFont typeface="Arial"/>
              <a:buNone/>
              <a:defRPr sz="900" b="0" i="0" u="none" strike="noStrike" cap="none">
                <a:solidFill>
                  <a:schemeClr val="accent1"/>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900"/>
              <a:buFont typeface="Arial"/>
              <a:buNone/>
              <a:defRPr sz="900" b="0" i="0" u="none" strike="noStrike" cap="none">
                <a:solidFill>
                  <a:schemeClr val="accent1"/>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900"/>
              <a:buFont typeface="Arial"/>
              <a:buNone/>
              <a:defRPr sz="900" b="0" i="0" u="none" strike="noStrike" cap="none">
                <a:solidFill>
                  <a:schemeClr val="accent1"/>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900"/>
              <a:buFont typeface="Arial"/>
              <a:buNone/>
              <a:defRPr sz="900" b="0" i="0" u="none" strike="noStrike" cap="none">
                <a:solidFill>
                  <a:schemeClr val="accent1"/>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900"/>
              <a:buFont typeface="Arial"/>
              <a:buNone/>
              <a:defRPr sz="900" b="0" i="0" u="none" strike="noStrike" cap="none">
                <a:solidFill>
                  <a:schemeClr val="accent1"/>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900"/>
              <a:buFont typeface="Arial"/>
              <a:buNone/>
              <a:defRPr sz="900" b="0" i="0" u="none" strike="noStrike" cap="none">
                <a:solidFill>
                  <a:schemeClr val="accent1"/>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900"/>
              <a:buFont typeface="Arial"/>
              <a:buNone/>
              <a:defRPr sz="900" b="0" i="0" u="none" strike="noStrike" cap="none">
                <a:solidFill>
                  <a:schemeClr val="accent1"/>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900"/>
              <a:buFont typeface="Arial"/>
              <a:buNone/>
              <a:defRPr sz="900" b="0" i="0" u="none" strike="noStrike" cap="none">
                <a:solidFill>
                  <a:schemeClr val="accent1"/>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900"/>
              <a:buFont typeface="Arial"/>
              <a:buNone/>
              <a:defRPr sz="900" b="0" i="0" u="none" strike="noStrike" cap="none">
                <a:solidFill>
                  <a:schemeClr val="accen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mc:AlternateContent xmlns:mc="http://schemas.openxmlformats.org/markup-compatibility/2006" xmlns:p14="http://schemas.microsoft.com/office/powerpoint/2010/main">
    <mc:Choice Requires="p14">
      <p:transition spd="slow" p14:dur="1600">
        <p14:prism/>
      </p:transition>
    </mc:Choice>
    <mc:Fallback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ítulo y objetos" type="obj">
  <p:cSld name="OBJECT">
    <p:spTree>
      <p:nvGrpSpPr>
        <p:cNvPr id="1" name="Shape 43"/>
        <p:cNvGrpSpPr/>
        <p:nvPr/>
      </p:nvGrpSpPr>
      <p:grpSpPr>
        <a:xfrm>
          <a:off x="0" y="0"/>
          <a:ext cx="0" cy="0"/>
          <a:chOff x="0" y="0"/>
          <a:chExt cx="0" cy="0"/>
        </a:xfrm>
      </p:grpSpPr>
      <p:sp>
        <p:nvSpPr>
          <p:cNvPr id="44" name="Google Shape;44;p3"/>
          <p:cNvSpPr txBox="1">
            <a:spLocks noGrp="1"/>
          </p:cNvSpPr>
          <p:nvPr>
            <p:ph type="title"/>
          </p:nvPr>
        </p:nvSpPr>
        <p:spPr>
          <a:xfrm>
            <a:off x="609599" y="609600"/>
            <a:ext cx="6347713" cy="1320800"/>
          </a:xfrm>
          <a:prstGeom prst="rect">
            <a:avLst/>
          </a:prstGeom>
          <a:noFill/>
          <a:ln>
            <a:noFill/>
          </a:ln>
        </p:spPr>
        <p:txBody>
          <a:bodyPr spcFirstLastPara="1" wrap="square" lIns="91425" tIns="45700" rIns="91425" bIns="45700" anchor="t" anchorCtr="0"/>
          <a:lstStyle>
            <a:lvl1pPr lvl="0" algn="l">
              <a:lnSpc>
                <a:spcPct val="100000"/>
              </a:lnSpc>
              <a:spcBef>
                <a:spcPts val="0"/>
              </a:spcBef>
              <a:spcAft>
                <a:spcPts val="0"/>
              </a:spcAft>
              <a:buClr>
                <a:schemeClr val="accent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5" name="Google Shape;45;p3"/>
          <p:cNvSpPr txBox="1">
            <a:spLocks noGrp="1"/>
          </p:cNvSpPr>
          <p:nvPr>
            <p:ph type="body" idx="1"/>
          </p:nvPr>
        </p:nvSpPr>
        <p:spPr>
          <a:xfrm>
            <a:off x="609599" y="2160590"/>
            <a:ext cx="6347714" cy="3880773"/>
          </a:xfrm>
          <a:prstGeom prst="rect">
            <a:avLst/>
          </a:prstGeom>
          <a:noFill/>
          <a:ln>
            <a:noFill/>
          </a:ln>
        </p:spPr>
        <p:txBody>
          <a:bodyPr spcFirstLastPara="1" wrap="square" lIns="91425" tIns="45700" rIns="91425" bIns="45700" anchor="t" anchorCtr="0"/>
          <a:lstStyle>
            <a:lvl1pPr marL="457200" lvl="0" indent="-320040" algn="l">
              <a:lnSpc>
                <a:spcPct val="100000"/>
              </a:lnSpc>
              <a:spcBef>
                <a:spcPts val="1000"/>
              </a:spcBef>
              <a:spcAft>
                <a:spcPts val="0"/>
              </a:spcAft>
              <a:buSzPts val="1440"/>
              <a:buChar char="▶"/>
              <a:defRPr/>
            </a:lvl1pPr>
            <a:lvl2pPr marL="914400" lvl="1" indent="-320040" algn="l">
              <a:lnSpc>
                <a:spcPct val="100000"/>
              </a:lnSpc>
              <a:spcBef>
                <a:spcPts val="1000"/>
              </a:spcBef>
              <a:spcAft>
                <a:spcPts val="0"/>
              </a:spcAft>
              <a:buSzPts val="1440"/>
              <a:buChar char="▶"/>
              <a:defRPr/>
            </a:lvl2pPr>
            <a:lvl3pPr marL="1371600" lvl="2" indent="-320039" algn="l">
              <a:lnSpc>
                <a:spcPct val="100000"/>
              </a:lnSpc>
              <a:spcBef>
                <a:spcPts val="1000"/>
              </a:spcBef>
              <a:spcAft>
                <a:spcPts val="0"/>
              </a:spcAft>
              <a:buSzPts val="1440"/>
              <a:buChar char="▶"/>
              <a:defRPr/>
            </a:lvl3pPr>
            <a:lvl4pPr marL="1828800" lvl="3" indent="-320039" algn="l">
              <a:lnSpc>
                <a:spcPct val="100000"/>
              </a:lnSpc>
              <a:spcBef>
                <a:spcPts val="1000"/>
              </a:spcBef>
              <a:spcAft>
                <a:spcPts val="0"/>
              </a:spcAft>
              <a:buSzPts val="1440"/>
              <a:buChar char="▶"/>
              <a:defRPr/>
            </a:lvl4pPr>
            <a:lvl5pPr marL="2286000" lvl="4" indent="-320039" algn="l">
              <a:lnSpc>
                <a:spcPct val="100000"/>
              </a:lnSpc>
              <a:spcBef>
                <a:spcPts val="1000"/>
              </a:spcBef>
              <a:spcAft>
                <a:spcPts val="0"/>
              </a:spcAft>
              <a:buSzPts val="1440"/>
              <a:buChar char="▶"/>
              <a:defRPr/>
            </a:lvl5pPr>
            <a:lvl6pPr marL="2743200" lvl="5" indent="-320039" algn="l">
              <a:lnSpc>
                <a:spcPct val="100000"/>
              </a:lnSpc>
              <a:spcBef>
                <a:spcPts val="1000"/>
              </a:spcBef>
              <a:spcAft>
                <a:spcPts val="0"/>
              </a:spcAft>
              <a:buSzPts val="1440"/>
              <a:buChar char="▶"/>
              <a:defRPr/>
            </a:lvl6pPr>
            <a:lvl7pPr marL="3200400" lvl="6" indent="-320039" algn="l">
              <a:lnSpc>
                <a:spcPct val="100000"/>
              </a:lnSpc>
              <a:spcBef>
                <a:spcPts val="1000"/>
              </a:spcBef>
              <a:spcAft>
                <a:spcPts val="0"/>
              </a:spcAft>
              <a:buSzPts val="1440"/>
              <a:buChar char="▶"/>
              <a:defRPr/>
            </a:lvl7pPr>
            <a:lvl8pPr marL="3657600" lvl="7" indent="-320040" algn="l">
              <a:lnSpc>
                <a:spcPct val="100000"/>
              </a:lnSpc>
              <a:spcBef>
                <a:spcPts val="1000"/>
              </a:spcBef>
              <a:spcAft>
                <a:spcPts val="0"/>
              </a:spcAft>
              <a:buSzPts val="1440"/>
              <a:buChar char="▶"/>
              <a:defRPr/>
            </a:lvl8pPr>
            <a:lvl9pPr marL="4114800" lvl="8" indent="-320040" algn="l">
              <a:lnSpc>
                <a:spcPct val="100000"/>
              </a:lnSpc>
              <a:spcBef>
                <a:spcPts val="1000"/>
              </a:spcBef>
              <a:spcAft>
                <a:spcPts val="0"/>
              </a:spcAft>
              <a:buSzPts val="1440"/>
              <a:buChar char="▶"/>
              <a:defRPr/>
            </a:lvl9pPr>
          </a:lstStyle>
          <a:p>
            <a:endParaRPr/>
          </a:p>
        </p:txBody>
      </p:sp>
      <p:sp>
        <p:nvSpPr>
          <p:cNvPr id="46" name="Google Shape;46;p3"/>
          <p:cNvSpPr txBox="1">
            <a:spLocks noGrp="1"/>
          </p:cNvSpPr>
          <p:nvPr>
            <p:ph type="dt" idx="10"/>
          </p:nvPr>
        </p:nvSpPr>
        <p:spPr>
          <a:xfrm>
            <a:off x="5405258" y="6041363"/>
            <a:ext cx="684132" cy="365125"/>
          </a:xfrm>
          <a:prstGeom prst="rect">
            <a:avLst/>
          </a:prstGeom>
          <a:noFill/>
          <a:ln>
            <a:noFill/>
          </a:ln>
        </p:spPr>
        <p:txBody>
          <a:bodyPr spcFirstLastPara="1" wrap="square" lIns="91425" tIns="45700" rIns="91425" bIns="45700" anchor="ctr" anchorCtr="0"/>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7" name="Google Shape;47;p3"/>
          <p:cNvSpPr txBox="1">
            <a:spLocks noGrp="1"/>
          </p:cNvSpPr>
          <p:nvPr>
            <p:ph type="ftr" idx="11"/>
          </p:nvPr>
        </p:nvSpPr>
        <p:spPr>
          <a:xfrm>
            <a:off x="609599" y="6041363"/>
            <a:ext cx="4622973" cy="365125"/>
          </a:xfrm>
          <a:prstGeom prst="rect">
            <a:avLst/>
          </a:prstGeom>
          <a:noFill/>
          <a:ln>
            <a:noFill/>
          </a:ln>
        </p:spPr>
        <p:txBody>
          <a:bodyPr spcFirstLastPara="1" wrap="square" lIns="91425" tIns="45700" rIns="91425" bIns="45700" anchor="ctr" anchorCtr="0"/>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8" name="Google Shape;48;p3"/>
          <p:cNvSpPr txBox="1">
            <a:spLocks noGrp="1"/>
          </p:cNvSpPr>
          <p:nvPr>
            <p:ph type="sldNum" idx="12"/>
          </p:nvPr>
        </p:nvSpPr>
        <p:spPr>
          <a:xfrm>
            <a:off x="6444676" y="6041363"/>
            <a:ext cx="512638"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900"/>
              <a:buFont typeface="Arial"/>
              <a:buNone/>
              <a:defRPr sz="900" b="0" i="0" u="none" strike="noStrike" cap="none">
                <a:solidFill>
                  <a:schemeClr val="accent1"/>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900"/>
              <a:buFont typeface="Arial"/>
              <a:buNone/>
              <a:defRPr sz="900" b="0" i="0" u="none" strike="noStrike" cap="none">
                <a:solidFill>
                  <a:schemeClr val="accent1"/>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900"/>
              <a:buFont typeface="Arial"/>
              <a:buNone/>
              <a:defRPr sz="900" b="0" i="0" u="none" strike="noStrike" cap="none">
                <a:solidFill>
                  <a:schemeClr val="accent1"/>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900"/>
              <a:buFont typeface="Arial"/>
              <a:buNone/>
              <a:defRPr sz="900" b="0" i="0" u="none" strike="noStrike" cap="none">
                <a:solidFill>
                  <a:schemeClr val="accent1"/>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900"/>
              <a:buFont typeface="Arial"/>
              <a:buNone/>
              <a:defRPr sz="900" b="0" i="0" u="none" strike="noStrike" cap="none">
                <a:solidFill>
                  <a:schemeClr val="accent1"/>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900"/>
              <a:buFont typeface="Arial"/>
              <a:buNone/>
              <a:defRPr sz="900" b="0" i="0" u="none" strike="noStrike" cap="none">
                <a:solidFill>
                  <a:schemeClr val="accent1"/>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900"/>
              <a:buFont typeface="Arial"/>
              <a:buNone/>
              <a:defRPr sz="900" b="0" i="0" u="none" strike="noStrike" cap="none">
                <a:solidFill>
                  <a:schemeClr val="accent1"/>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900"/>
              <a:buFont typeface="Arial"/>
              <a:buNone/>
              <a:defRPr sz="900" b="0" i="0" u="none" strike="noStrike" cap="none">
                <a:solidFill>
                  <a:schemeClr val="accent1"/>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900"/>
              <a:buFont typeface="Arial"/>
              <a:buNone/>
              <a:defRPr sz="900" b="0" i="0" u="none" strike="noStrike" cap="none">
                <a:solidFill>
                  <a:schemeClr val="accen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mc:AlternateContent xmlns:mc="http://schemas.openxmlformats.org/markup-compatibility/2006" xmlns:p14="http://schemas.microsoft.com/office/powerpoint/2010/main">
    <mc:Choice Requires="p14">
      <p:transition spd="slow" p14:dur="1600">
        <p14:prism/>
      </p:transition>
    </mc:Choice>
    <mc:Fallback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Encabezado de sección" type="secHead">
  <p:cSld name="SECTION_HEADER">
    <p:spTree>
      <p:nvGrpSpPr>
        <p:cNvPr id="1" name="Shape 49"/>
        <p:cNvGrpSpPr/>
        <p:nvPr/>
      </p:nvGrpSpPr>
      <p:grpSpPr>
        <a:xfrm>
          <a:off x="0" y="0"/>
          <a:ext cx="0" cy="0"/>
          <a:chOff x="0" y="0"/>
          <a:chExt cx="0" cy="0"/>
        </a:xfrm>
      </p:grpSpPr>
      <p:sp>
        <p:nvSpPr>
          <p:cNvPr id="50" name="Google Shape;50;p4"/>
          <p:cNvSpPr txBox="1">
            <a:spLocks noGrp="1"/>
          </p:cNvSpPr>
          <p:nvPr>
            <p:ph type="title"/>
          </p:nvPr>
        </p:nvSpPr>
        <p:spPr>
          <a:xfrm>
            <a:off x="609598" y="2700868"/>
            <a:ext cx="6347715" cy="1826581"/>
          </a:xfrm>
          <a:prstGeom prst="rect">
            <a:avLst/>
          </a:prstGeom>
          <a:noFill/>
          <a:ln>
            <a:noFill/>
          </a:ln>
        </p:spPr>
        <p:txBody>
          <a:bodyPr spcFirstLastPara="1" wrap="square" lIns="91425" tIns="45700" rIns="91425" bIns="45700" anchor="b" anchorCtr="0"/>
          <a:lstStyle>
            <a:lvl1pPr lvl="0" algn="l">
              <a:lnSpc>
                <a:spcPct val="100000"/>
              </a:lnSpc>
              <a:spcBef>
                <a:spcPts val="0"/>
              </a:spcBef>
              <a:spcAft>
                <a:spcPts val="0"/>
              </a:spcAft>
              <a:buClr>
                <a:schemeClr val="accent1"/>
              </a:buClr>
              <a:buSzPts val="4000"/>
              <a:buFont typeface="Trebuchet MS"/>
              <a:buNone/>
              <a:defRPr sz="4000" b="0" cap="none"/>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1" name="Google Shape;51;p4"/>
          <p:cNvSpPr txBox="1">
            <a:spLocks noGrp="1"/>
          </p:cNvSpPr>
          <p:nvPr>
            <p:ph type="body" idx="1"/>
          </p:nvPr>
        </p:nvSpPr>
        <p:spPr>
          <a:xfrm>
            <a:off x="609598" y="4527448"/>
            <a:ext cx="6347715" cy="860400"/>
          </a:xfrm>
          <a:prstGeom prst="rect">
            <a:avLst/>
          </a:prstGeom>
          <a:noFill/>
          <a:ln>
            <a:noFill/>
          </a:ln>
        </p:spPr>
        <p:txBody>
          <a:bodyPr spcFirstLastPara="1" wrap="square" lIns="91425" tIns="45700" rIns="91425" bIns="45700" anchor="t" anchorCtr="0"/>
          <a:lstStyle>
            <a:lvl1pPr marL="457200" lvl="0" indent="-228600" algn="l">
              <a:lnSpc>
                <a:spcPct val="100000"/>
              </a:lnSpc>
              <a:spcBef>
                <a:spcPts val="1000"/>
              </a:spcBef>
              <a:spcAft>
                <a:spcPts val="0"/>
              </a:spcAft>
              <a:buSzPts val="1600"/>
              <a:buNone/>
              <a:defRPr sz="2000">
                <a:solidFill>
                  <a:srgbClr val="7F7F7F"/>
                </a:solidFill>
              </a:defRPr>
            </a:lvl1pPr>
            <a:lvl2pPr marL="914400" lvl="1" indent="-228600" algn="l">
              <a:lnSpc>
                <a:spcPct val="100000"/>
              </a:lnSpc>
              <a:spcBef>
                <a:spcPts val="1000"/>
              </a:spcBef>
              <a:spcAft>
                <a:spcPts val="0"/>
              </a:spcAft>
              <a:buSzPts val="1440"/>
              <a:buNone/>
              <a:defRPr sz="1800">
                <a:solidFill>
                  <a:srgbClr val="888888"/>
                </a:solidFill>
              </a:defRPr>
            </a:lvl2pPr>
            <a:lvl3pPr marL="1371600" lvl="2" indent="-228600" algn="l">
              <a:lnSpc>
                <a:spcPct val="100000"/>
              </a:lnSpc>
              <a:spcBef>
                <a:spcPts val="1000"/>
              </a:spcBef>
              <a:spcAft>
                <a:spcPts val="0"/>
              </a:spcAft>
              <a:buSzPts val="1280"/>
              <a:buNone/>
              <a:defRPr sz="1600">
                <a:solidFill>
                  <a:srgbClr val="888888"/>
                </a:solidFill>
              </a:defRPr>
            </a:lvl3pPr>
            <a:lvl4pPr marL="1828800" lvl="3" indent="-228600" algn="l">
              <a:lnSpc>
                <a:spcPct val="100000"/>
              </a:lnSpc>
              <a:spcBef>
                <a:spcPts val="1000"/>
              </a:spcBef>
              <a:spcAft>
                <a:spcPts val="0"/>
              </a:spcAft>
              <a:buSzPts val="1120"/>
              <a:buNone/>
              <a:defRPr sz="1400">
                <a:solidFill>
                  <a:srgbClr val="888888"/>
                </a:solidFill>
              </a:defRPr>
            </a:lvl4pPr>
            <a:lvl5pPr marL="2286000" lvl="4" indent="-228600" algn="l">
              <a:lnSpc>
                <a:spcPct val="100000"/>
              </a:lnSpc>
              <a:spcBef>
                <a:spcPts val="1000"/>
              </a:spcBef>
              <a:spcAft>
                <a:spcPts val="0"/>
              </a:spcAft>
              <a:buSzPts val="1120"/>
              <a:buNone/>
              <a:defRPr sz="1400">
                <a:solidFill>
                  <a:srgbClr val="888888"/>
                </a:solidFill>
              </a:defRPr>
            </a:lvl5pPr>
            <a:lvl6pPr marL="2743200" lvl="5" indent="-228600" algn="l">
              <a:lnSpc>
                <a:spcPct val="100000"/>
              </a:lnSpc>
              <a:spcBef>
                <a:spcPts val="1000"/>
              </a:spcBef>
              <a:spcAft>
                <a:spcPts val="0"/>
              </a:spcAft>
              <a:buSzPts val="1120"/>
              <a:buNone/>
              <a:defRPr sz="1400">
                <a:solidFill>
                  <a:srgbClr val="888888"/>
                </a:solidFill>
              </a:defRPr>
            </a:lvl6pPr>
            <a:lvl7pPr marL="3200400" lvl="6" indent="-228600" algn="l">
              <a:lnSpc>
                <a:spcPct val="100000"/>
              </a:lnSpc>
              <a:spcBef>
                <a:spcPts val="1000"/>
              </a:spcBef>
              <a:spcAft>
                <a:spcPts val="0"/>
              </a:spcAft>
              <a:buSzPts val="1120"/>
              <a:buNone/>
              <a:defRPr sz="1400">
                <a:solidFill>
                  <a:srgbClr val="888888"/>
                </a:solidFill>
              </a:defRPr>
            </a:lvl7pPr>
            <a:lvl8pPr marL="3657600" lvl="7" indent="-228600" algn="l">
              <a:lnSpc>
                <a:spcPct val="100000"/>
              </a:lnSpc>
              <a:spcBef>
                <a:spcPts val="1000"/>
              </a:spcBef>
              <a:spcAft>
                <a:spcPts val="0"/>
              </a:spcAft>
              <a:buSzPts val="1120"/>
              <a:buNone/>
              <a:defRPr sz="1400">
                <a:solidFill>
                  <a:srgbClr val="888888"/>
                </a:solidFill>
              </a:defRPr>
            </a:lvl8pPr>
            <a:lvl9pPr marL="4114800" lvl="8" indent="-228600" algn="l">
              <a:lnSpc>
                <a:spcPct val="100000"/>
              </a:lnSpc>
              <a:spcBef>
                <a:spcPts val="1000"/>
              </a:spcBef>
              <a:spcAft>
                <a:spcPts val="0"/>
              </a:spcAft>
              <a:buSzPts val="1120"/>
              <a:buNone/>
              <a:defRPr sz="1400">
                <a:solidFill>
                  <a:srgbClr val="888888"/>
                </a:solidFill>
              </a:defRPr>
            </a:lvl9pPr>
          </a:lstStyle>
          <a:p>
            <a:endParaRPr/>
          </a:p>
        </p:txBody>
      </p:sp>
      <p:sp>
        <p:nvSpPr>
          <p:cNvPr id="52" name="Google Shape;52;p4"/>
          <p:cNvSpPr txBox="1">
            <a:spLocks noGrp="1"/>
          </p:cNvSpPr>
          <p:nvPr>
            <p:ph type="dt" idx="10"/>
          </p:nvPr>
        </p:nvSpPr>
        <p:spPr>
          <a:xfrm>
            <a:off x="5405258" y="6041363"/>
            <a:ext cx="684132" cy="365125"/>
          </a:xfrm>
          <a:prstGeom prst="rect">
            <a:avLst/>
          </a:prstGeom>
          <a:noFill/>
          <a:ln>
            <a:noFill/>
          </a:ln>
        </p:spPr>
        <p:txBody>
          <a:bodyPr spcFirstLastPara="1" wrap="square" lIns="91425" tIns="45700" rIns="91425" bIns="45700" anchor="ctr" anchorCtr="0"/>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3" name="Google Shape;53;p4"/>
          <p:cNvSpPr txBox="1">
            <a:spLocks noGrp="1"/>
          </p:cNvSpPr>
          <p:nvPr>
            <p:ph type="ftr" idx="11"/>
          </p:nvPr>
        </p:nvSpPr>
        <p:spPr>
          <a:xfrm>
            <a:off x="609599" y="6041363"/>
            <a:ext cx="4622973" cy="365125"/>
          </a:xfrm>
          <a:prstGeom prst="rect">
            <a:avLst/>
          </a:prstGeom>
          <a:noFill/>
          <a:ln>
            <a:noFill/>
          </a:ln>
        </p:spPr>
        <p:txBody>
          <a:bodyPr spcFirstLastPara="1" wrap="square" lIns="91425" tIns="45700" rIns="91425" bIns="45700" anchor="ctr" anchorCtr="0"/>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4" name="Google Shape;54;p4"/>
          <p:cNvSpPr txBox="1">
            <a:spLocks noGrp="1"/>
          </p:cNvSpPr>
          <p:nvPr>
            <p:ph type="sldNum" idx="12"/>
          </p:nvPr>
        </p:nvSpPr>
        <p:spPr>
          <a:xfrm>
            <a:off x="6444676" y="6041363"/>
            <a:ext cx="512638"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900"/>
              <a:buFont typeface="Arial"/>
              <a:buNone/>
              <a:defRPr sz="900" b="0" i="0" u="none" strike="noStrike" cap="none">
                <a:solidFill>
                  <a:schemeClr val="accent1"/>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900"/>
              <a:buFont typeface="Arial"/>
              <a:buNone/>
              <a:defRPr sz="900" b="0" i="0" u="none" strike="noStrike" cap="none">
                <a:solidFill>
                  <a:schemeClr val="accent1"/>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900"/>
              <a:buFont typeface="Arial"/>
              <a:buNone/>
              <a:defRPr sz="900" b="0" i="0" u="none" strike="noStrike" cap="none">
                <a:solidFill>
                  <a:schemeClr val="accent1"/>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900"/>
              <a:buFont typeface="Arial"/>
              <a:buNone/>
              <a:defRPr sz="900" b="0" i="0" u="none" strike="noStrike" cap="none">
                <a:solidFill>
                  <a:schemeClr val="accent1"/>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900"/>
              <a:buFont typeface="Arial"/>
              <a:buNone/>
              <a:defRPr sz="900" b="0" i="0" u="none" strike="noStrike" cap="none">
                <a:solidFill>
                  <a:schemeClr val="accent1"/>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900"/>
              <a:buFont typeface="Arial"/>
              <a:buNone/>
              <a:defRPr sz="900" b="0" i="0" u="none" strike="noStrike" cap="none">
                <a:solidFill>
                  <a:schemeClr val="accent1"/>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900"/>
              <a:buFont typeface="Arial"/>
              <a:buNone/>
              <a:defRPr sz="900" b="0" i="0" u="none" strike="noStrike" cap="none">
                <a:solidFill>
                  <a:schemeClr val="accent1"/>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900"/>
              <a:buFont typeface="Arial"/>
              <a:buNone/>
              <a:defRPr sz="900" b="0" i="0" u="none" strike="noStrike" cap="none">
                <a:solidFill>
                  <a:schemeClr val="accent1"/>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900"/>
              <a:buFont typeface="Arial"/>
              <a:buNone/>
              <a:defRPr sz="900" b="0" i="0" u="none" strike="noStrike" cap="none">
                <a:solidFill>
                  <a:schemeClr val="accen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mc:AlternateContent xmlns:mc="http://schemas.openxmlformats.org/markup-compatibility/2006" xmlns:p14="http://schemas.microsoft.com/office/powerpoint/2010/main">
    <mc:Choice Requires="p14">
      <p:transition spd="slow" p14:dur="1600">
        <p14:prism/>
      </p:transition>
    </mc:Choice>
    <mc:Fallback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Dos objetos" type="twoObj">
  <p:cSld name="TWO_OBJECTS">
    <p:spTree>
      <p:nvGrpSpPr>
        <p:cNvPr id="1" name="Shape 55"/>
        <p:cNvGrpSpPr/>
        <p:nvPr/>
      </p:nvGrpSpPr>
      <p:grpSpPr>
        <a:xfrm>
          <a:off x="0" y="0"/>
          <a:ext cx="0" cy="0"/>
          <a:chOff x="0" y="0"/>
          <a:chExt cx="0" cy="0"/>
        </a:xfrm>
      </p:grpSpPr>
      <p:sp>
        <p:nvSpPr>
          <p:cNvPr id="56" name="Google Shape;56;p5"/>
          <p:cNvSpPr txBox="1">
            <a:spLocks noGrp="1"/>
          </p:cNvSpPr>
          <p:nvPr>
            <p:ph type="title"/>
          </p:nvPr>
        </p:nvSpPr>
        <p:spPr>
          <a:xfrm>
            <a:off x="609600" y="609600"/>
            <a:ext cx="6347714" cy="1320800"/>
          </a:xfrm>
          <a:prstGeom prst="rect">
            <a:avLst/>
          </a:prstGeom>
          <a:noFill/>
          <a:ln>
            <a:noFill/>
          </a:ln>
        </p:spPr>
        <p:txBody>
          <a:bodyPr spcFirstLastPara="1" wrap="square" lIns="91425" tIns="45700" rIns="91425" bIns="45700" anchor="t" anchorCtr="0"/>
          <a:lstStyle>
            <a:lvl1pPr lvl="0" algn="l">
              <a:lnSpc>
                <a:spcPct val="100000"/>
              </a:lnSpc>
              <a:spcBef>
                <a:spcPts val="0"/>
              </a:spcBef>
              <a:spcAft>
                <a:spcPts val="0"/>
              </a:spcAft>
              <a:buClr>
                <a:schemeClr val="accent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7" name="Google Shape;57;p5"/>
          <p:cNvSpPr txBox="1">
            <a:spLocks noGrp="1"/>
          </p:cNvSpPr>
          <p:nvPr>
            <p:ph type="body" idx="1"/>
          </p:nvPr>
        </p:nvSpPr>
        <p:spPr>
          <a:xfrm>
            <a:off x="609600" y="2160589"/>
            <a:ext cx="3088109" cy="3880772"/>
          </a:xfrm>
          <a:prstGeom prst="rect">
            <a:avLst/>
          </a:prstGeom>
          <a:noFill/>
          <a:ln>
            <a:noFill/>
          </a:ln>
        </p:spPr>
        <p:txBody>
          <a:bodyPr spcFirstLastPara="1" wrap="square" lIns="91425" tIns="45700" rIns="91425" bIns="45700" anchor="t" anchorCtr="0"/>
          <a:lstStyle>
            <a:lvl1pPr marL="457200" lvl="0" indent="-320040" algn="l">
              <a:lnSpc>
                <a:spcPct val="100000"/>
              </a:lnSpc>
              <a:spcBef>
                <a:spcPts val="1000"/>
              </a:spcBef>
              <a:spcAft>
                <a:spcPts val="0"/>
              </a:spcAft>
              <a:buSzPts val="1440"/>
              <a:buChar char="▶"/>
              <a:defRPr sz="1800"/>
            </a:lvl1pPr>
            <a:lvl2pPr marL="914400" lvl="1" indent="-309880" algn="l">
              <a:lnSpc>
                <a:spcPct val="100000"/>
              </a:lnSpc>
              <a:spcBef>
                <a:spcPts val="1000"/>
              </a:spcBef>
              <a:spcAft>
                <a:spcPts val="0"/>
              </a:spcAft>
              <a:buSzPts val="1280"/>
              <a:buChar char="▶"/>
              <a:defRPr sz="1600"/>
            </a:lvl2pPr>
            <a:lvl3pPr marL="1371600" lvl="2" indent="-299719" algn="l">
              <a:lnSpc>
                <a:spcPct val="100000"/>
              </a:lnSpc>
              <a:spcBef>
                <a:spcPts val="1000"/>
              </a:spcBef>
              <a:spcAft>
                <a:spcPts val="0"/>
              </a:spcAft>
              <a:buSzPts val="1120"/>
              <a:buChar char="▶"/>
              <a:defRPr sz="1400"/>
            </a:lvl3pPr>
            <a:lvl4pPr marL="1828800" lvl="3" indent="-289560" algn="l">
              <a:lnSpc>
                <a:spcPct val="100000"/>
              </a:lnSpc>
              <a:spcBef>
                <a:spcPts val="1000"/>
              </a:spcBef>
              <a:spcAft>
                <a:spcPts val="0"/>
              </a:spcAft>
              <a:buSzPts val="960"/>
              <a:buChar char="▶"/>
              <a:defRPr sz="1200"/>
            </a:lvl4pPr>
            <a:lvl5pPr marL="2286000" lvl="4" indent="-289560" algn="l">
              <a:lnSpc>
                <a:spcPct val="100000"/>
              </a:lnSpc>
              <a:spcBef>
                <a:spcPts val="1000"/>
              </a:spcBef>
              <a:spcAft>
                <a:spcPts val="0"/>
              </a:spcAft>
              <a:buSzPts val="960"/>
              <a:buChar char="▶"/>
              <a:defRPr sz="1200"/>
            </a:lvl5pPr>
            <a:lvl6pPr marL="2743200" lvl="5" indent="-289560" algn="l">
              <a:lnSpc>
                <a:spcPct val="100000"/>
              </a:lnSpc>
              <a:spcBef>
                <a:spcPts val="1000"/>
              </a:spcBef>
              <a:spcAft>
                <a:spcPts val="0"/>
              </a:spcAft>
              <a:buSzPts val="960"/>
              <a:buChar char="▶"/>
              <a:defRPr sz="1200"/>
            </a:lvl6pPr>
            <a:lvl7pPr marL="3200400" lvl="6" indent="-289560" algn="l">
              <a:lnSpc>
                <a:spcPct val="100000"/>
              </a:lnSpc>
              <a:spcBef>
                <a:spcPts val="1000"/>
              </a:spcBef>
              <a:spcAft>
                <a:spcPts val="0"/>
              </a:spcAft>
              <a:buSzPts val="960"/>
              <a:buChar char="▶"/>
              <a:defRPr sz="1200"/>
            </a:lvl7pPr>
            <a:lvl8pPr marL="3657600" lvl="7" indent="-289559" algn="l">
              <a:lnSpc>
                <a:spcPct val="100000"/>
              </a:lnSpc>
              <a:spcBef>
                <a:spcPts val="1000"/>
              </a:spcBef>
              <a:spcAft>
                <a:spcPts val="0"/>
              </a:spcAft>
              <a:buSzPts val="960"/>
              <a:buChar char="▶"/>
              <a:defRPr sz="1200"/>
            </a:lvl8pPr>
            <a:lvl9pPr marL="4114800" lvl="8" indent="-289559" algn="l">
              <a:lnSpc>
                <a:spcPct val="100000"/>
              </a:lnSpc>
              <a:spcBef>
                <a:spcPts val="1000"/>
              </a:spcBef>
              <a:spcAft>
                <a:spcPts val="0"/>
              </a:spcAft>
              <a:buSzPts val="960"/>
              <a:buChar char="▶"/>
              <a:defRPr sz="1200"/>
            </a:lvl9pPr>
          </a:lstStyle>
          <a:p>
            <a:endParaRPr/>
          </a:p>
        </p:txBody>
      </p:sp>
      <p:sp>
        <p:nvSpPr>
          <p:cNvPr id="58" name="Google Shape;58;p5"/>
          <p:cNvSpPr txBox="1">
            <a:spLocks noGrp="1"/>
          </p:cNvSpPr>
          <p:nvPr>
            <p:ph type="body" idx="2"/>
          </p:nvPr>
        </p:nvSpPr>
        <p:spPr>
          <a:xfrm>
            <a:off x="3869204" y="2160590"/>
            <a:ext cx="3088110" cy="3880773"/>
          </a:xfrm>
          <a:prstGeom prst="rect">
            <a:avLst/>
          </a:prstGeom>
          <a:noFill/>
          <a:ln>
            <a:noFill/>
          </a:ln>
        </p:spPr>
        <p:txBody>
          <a:bodyPr spcFirstLastPara="1" wrap="square" lIns="91425" tIns="45700" rIns="91425" bIns="45700" anchor="t" anchorCtr="0"/>
          <a:lstStyle>
            <a:lvl1pPr marL="457200" lvl="0" indent="-320040" algn="l">
              <a:lnSpc>
                <a:spcPct val="100000"/>
              </a:lnSpc>
              <a:spcBef>
                <a:spcPts val="1000"/>
              </a:spcBef>
              <a:spcAft>
                <a:spcPts val="0"/>
              </a:spcAft>
              <a:buSzPts val="1440"/>
              <a:buChar char="▶"/>
              <a:defRPr sz="1800"/>
            </a:lvl1pPr>
            <a:lvl2pPr marL="914400" lvl="1" indent="-309880" algn="l">
              <a:lnSpc>
                <a:spcPct val="100000"/>
              </a:lnSpc>
              <a:spcBef>
                <a:spcPts val="1000"/>
              </a:spcBef>
              <a:spcAft>
                <a:spcPts val="0"/>
              </a:spcAft>
              <a:buSzPts val="1280"/>
              <a:buChar char="▶"/>
              <a:defRPr sz="1600"/>
            </a:lvl2pPr>
            <a:lvl3pPr marL="1371600" lvl="2" indent="-299719" algn="l">
              <a:lnSpc>
                <a:spcPct val="100000"/>
              </a:lnSpc>
              <a:spcBef>
                <a:spcPts val="1000"/>
              </a:spcBef>
              <a:spcAft>
                <a:spcPts val="0"/>
              </a:spcAft>
              <a:buSzPts val="1120"/>
              <a:buChar char="▶"/>
              <a:defRPr sz="1400"/>
            </a:lvl3pPr>
            <a:lvl4pPr marL="1828800" lvl="3" indent="-289560" algn="l">
              <a:lnSpc>
                <a:spcPct val="100000"/>
              </a:lnSpc>
              <a:spcBef>
                <a:spcPts val="1000"/>
              </a:spcBef>
              <a:spcAft>
                <a:spcPts val="0"/>
              </a:spcAft>
              <a:buSzPts val="960"/>
              <a:buChar char="▶"/>
              <a:defRPr sz="1200"/>
            </a:lvl4pPr>
            <a:lvl5pPr marL="2286000" lvl="4" indent="-289560" algn="l">
              <a:lnSpc>
                <a:spcPct val="100000"/>
              </a:lnSpc>
              <a:spcBef>
                <a:spcPts val="1000"/>
              </a:spcBef>
              <a:spcAft>
                <a:spcPts val="0"/>
              </a:spcAft>
              <a:buSzPts val="960"/>
              <a:buChar char="▶"/>
              <a:defRPr sz="1200"/>
            </a:lvl5pPr>
            <a:lvl6pPr marL="2743200" lvl="5" indent="-289560" algn="l">
              <a:lnSpc>
                <a:spcPct val="100000"/>
              </a:lnSpc>
              <a:spcBef>
                <a:spcPts val="1000"/>
              </a:spcBef>
              <a:spcAft>
                <a:spcPts val="0"/>
              </a:spcAft>
              <a:buSzPts val="960"/>
              <a:buChar char="▶"/>
              <a:defRPr sz="1200"/>
            </a:lvl6pPr>
            <a:lvl7pPr marL="3200400" lvl="6" indent="-289560" algn="l">
              <a:lnSpc>
                <a:spcPct val="100000"/>
              </a:lnSpc>
              <a:spcBef>
                <a:spcPts val="1000"/>
              </a:spcBef>
              <a:spcAft>
                <a:spcPts val="0"/>
              </a:spcAft>
              <a:buSzPts val="960"/>
              <a:buChar char="▶"/>
              <a:defRPr sz="1200"/>
            </a:lvl7pPr>
            <a:lvl8pPr marL="3657600" lvl="7" indent="-289559" algn="l">
              <a:lnSpc>
                <a:spcPct val="100000"/>
              </a:lnSpc>
              <a:spcBef>
                <a:spcPts val="1000"/>
              </a:spcBef>
              <a:spcAft>
                <a:spcPts val="0"/>
              </a:spcAft>
              <a:buSzPts val="960"/>
              <a:buChar char="▶"/>
              <a:defRPr sz="1200"/>
            </a:lvl8pPr>
            <a:lvl9pPr marL="4114800" lvl="8" indent="-289559" algn="l">
              <a:lnSpc>
                <a:spcPct val="100000"/>
              </a:lnSpc>
              <a:spcBef>
                <a:spcPts val="1000"/>
              </a:spcBef>
              <a:spcAft>
                <a:spcPts val="0"/>
              </a:spcAft>
              <a:buSzPts val="960"/>
              <a:buChar char="▶"/>
              <a:defRPr sz="1200"/>
            </a:lvl9pPr>
          </a:lstStyle>
          <a:p>
            <a:endParaRPr/>
          </a:p>
        </p:txBody>
      </p:sp>
      <p:sp>
        <p:nvSpPr>
          <p:cNvPr id="59" name="Google Shape;59;p5"/>
          <p:cNvSpPr txBox="1">
            <a:spLocks noGrp="1"/>
          </p:cNvSpPr>
          <p:nvPr>
            <p:ph type="dt" idx="10"/>
          </p:nvPr>
        </p:nvSpPr>
        <p:spPr>
          <a:xfrm>
            <a:off x="5405258" y="6041363"/>
            <a:ext cx="684132" cy="365125"/>
          </a:xfrm>
          <a:prstGeom prst="rect">
            <a:avLst/>
          </a:prstGeom>
          <a:noFill/>
          <a:ln>
            <a:noFill/>
          </a:ln>
        </p:spPr>
        <p:txBody>
          <a:bodyPr spcFirstLastPara="1" wrap="square" lIns="91425" tIns="45700" rIns="91425" bIns="45700" anchor="ctr" anchorCtr="0"/>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0" name="Google Shape;60;p5"/>
          <p:cNvSpPr txBox="1">
            <a:spLocks noGrp="1"/>
          </p:cNvSpPr>
          <p:nvPr>
            <p:ph type="ftr" idx="11"/>
          </p:nvPr>
        </p:nvSpPr>
        <p:spPr>
          <a:xfrm>
            <a:off x="609599" y="6041363"/>
            <a:ext cx="4622973" cy="365125"/>
          </a:xfrm>
          <a:prstGeom prst="rect">
            <a:avLst/>
          </a:prstGeom>
          <a:noFill/>
          <a:ln>
            <a:noFill/>
          </a:ln>
        </p:spPr>
        <p:txBody>
          <a:bodyPr spcFirstLastPara="1" wrap="square" lIns="91425" tIns="45700" rIns="91425" bIns="45700" anchor="ctr" anchorCtr="0"/>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1" name="Google Shape;61;p5"/>
          <p:cNvSpPr txBox="1">
            <a:spLocks noGrp="1"/>
          </p:cNvSpPr>
          <p:nvPr>
            <p:ph type="sldNum" idx="12"/>
          </p:nvPr>
        </p:nvSpPr>
        <p:spPr>
          <a:xfrm>
            <a:off x="6444676" y="6041363"/>
            <a:ext cx="512638"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900"/>
              <a:buFont typeface="Arial"/>
              <a:buNone/>
              <a:defRPr sz="900" b="0" i="0" u="none" strike="noStrike" cap="none">
                <a:solidFill>
                  <a:schemeClr val="accent1"/>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900"/>
              <a:buFont typeface="Arial"/>
              <a:buNone/>
              <a:defRPr sz="900" b="0" i="0" u="none" strike="noStrike" cap="none">
                <a:solidFill>
                  <a:schemeClr val="accent1"/>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900"/>
              <a:buFont typeface="Arial"/>
              <a:buNone/>
              <a:defRPr sz="900" b="0" i="0" u="none" strike="noStrike" cap="none">
                <a:solidFill>
                  <a:schemeClr val="accent1"/>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900"/>
              <a:buFont typeface="Arial"/>
              <a:buNone/>
              <a:defRPr sz="900" b="0" i="0" u="none" strike="noStrike" cap="none">
                <a:solidFill>
                  <a:schemeClr val="accent1"/>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900"/>
              <a:buFont typeface="Arial"/>
              <a:buNone/>
              <a:defRPr sz="900" b="0" i="0" u="none" strike="noStrike" cap="none">
                <a:solidFill>
                  <a:schemeClr val="accent1"/>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900"/>
              <a:buFont typeface="Arial"/>
              <a:buNone/>
              <a:defRPr sz="900" b="0" i="0" u="none" strike="noStrike" cap="none">
                <a:solidFill>
                  <a:schemeClr val="accent1"/>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900"/>
              <a:buFont typeface="Arial"/>
              <a:buNone/>
              <a:defRPr sz="900" b="0" i="0" u="none" strike="noStrike" cap="none">
                <a:solidFill>
                  <a:schemeClr val="accent1"/>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900"/>
              <a:buFont typeface="Arial"/>
              <a:buNone/>
              <a:defRPr sz="900" b="0" i="0" u="none" strike="noStrike" cap="none">
                <a:solidFill>
                  <a:schemeClr val="accent1"/>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900"/>
              <a:buFont typeface="Arial"/>
              <a:buNone/>
              <a:defRPr sz="900" b="0" i="0" u="none" strike="noStrike" cap="none">
                <a:solidFill>
                  <a:schemeClr val="accen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mc:AlternateContent xmlns:mc="http://schemas.openxmlformats.org/markup-compatibility/2006" xmlns:p14="http://schemas.microsoft.com/office/powerpoint/2010/main">
    <mc:Choice Requires="p14">
      <p:transition spd="slow" p14:dur="1600">
        <p14:prism/>
      </p:transition>
    </mc:Choice>
    <mc:Fallback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mparación" type="twoTxTwoObj">
  <p:cSld name="TWO_OBJECTS_WITH_TEXT">
    <p:spTree>
      <p:nvGrpSpPr>
        <p:cNvPr id="1" name="Shape 62"/>
        <p:cNvGrpSpPr/>
        <p:nvPr/>
      </p:nvGrpSpPr>
      <p:grpSpPr>
        <a:xfrm>
          <a:off x="0" y="0"/>
          <a:ext cx="0" cy="0"/>
          <a:chOff x="0" y="0"/>
          <a:chExt cx="0" cy="0"/>
        </a:xfrm>
      </p:grpSpPr>
      <p:sp>
        <p:nvSpPr>
          <p:cNvPr id="63" name="Google Shape;63;p6"/>
          <p:cNvSpPr txBox="1">
            <a:spLocks noGrp="1"/>
          </p:cNvSpPr>
          <p:nvPr>
            <p:ph type="title"/>
          </p:nvPr>
        </p:nvSpPr>
        <p:spPr>
          <a:xfrm>
            <a:off x="609599" y="609600"/>
            <a:ext cx="6347713" cy="1320800"/>
          </a:xfrm>
          <a:prstGeom prst="rect">
            <a:avLst/>
          </a:prstGeom>
          <a:noFill/>
          <a:ln>
            <a:noFill/>
          </a:ln>
        </p:spPr>
        <p:txBody>
          <a:bodyPr spcFirstLastPara="1" wrap="square" lIns="91425" tIns="45700" rIns="91425" bIns="45700" anchor="t" anchorCtr="0"/>
          <a:lstStyle>
            <a:lvl1pPr lvl="0" algn="l">
              <a:lnSpc>
                <a:spcPct val="100000"/>
              </a:lnSpc>
              <a:spcBef>
                <a:spcPts val="0"/>
              </a:spcBef>
              <a:spcAft>
                <a:spcPts val="0"/>
              </a:spcAft>
              <a:buClr>
                <a:schemeClr val="accent1"/>
              </a:buClr>
              <a:buSzPts val="3600"/>
              <a:buFont typeface="Trebuchet MS"/>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4" name="Google Shape;64;p6"/>
          <p:cNvSpPr txBox="1">
            <a:spLocks noGrp="1"/>
          </p:cNvSpPr>
          <p:nvPr>
            <p:ph type="body" idx="1"/>
          </p:nvPr>
        </p:nvSpPr>
        <p:spPr>
          <a:xfrm>
            <a:off x="609599" y="2160983"/>
            <a:ext cx="3090672" cy="576262"/>
          </a:xfrm>
          <a:prstGeom prst="rect">
            <a:avLst/>
          </a:prstGeom>
          <a:noFill/>
          <a:ln>
            <a:noFill/>
          </a:ln>
        </p:spPr>
        <p:txBody>
          <a:bodyPr spcFirstLastPara="1" wrap="square" lIns="91425" tIns="45700" rIns="91425" bIns="45700" anchor="b" anchorCtr="0"/>
          <a:lstStyle>
            <a:lvl1pPr marL="457200" lvl="0" indent="-228600" algn="l">
              <a:lnSpc>
                <a:spcPct val="100000"/>
              </a:lnSpc>
              <a:spcBef>
                <a:spcPts val="1000"/>
              </a:spcBef>
              <a:spcAft>
                <a:spcPts val="0"/>
              </a:spcAft>
              <a:buSzPts val="1920"/>
              <a:buNone/>
              <a:defRPr sz="2400" b="0"/>
            </a:lvl1pPr>
            <a:lvl2pPr marL="914400" lvl="1" indent="-228600" algn="l">
              <a:lnSpc>
                <a:spcPct val="100000"/>
              </a:lnSpc>
              <a:spcBef>
                <a:spcPts val="1000"/>
              </a:spcBef>
              <a:spcAft>
                <a:spcPts val="0"/>
              </a:spcAft>
              <a:buSzPts val="1600"/>
              <a:buNone/>
              <a:defRPr sz="2000" b="1"/>
            </a:lvl2pPr>
            <a:lvl3pPr marL="1371600" lvl="2" indent="-228600" algn="l">
              <a:lnSpc>
                <a:spcPct val="100000"/>
              </a:lnSpc>
              <a:spcBef>
                <a:spcPts val="1000"/>
              </a:spcBef>
              <a:spcAft>
                <a:spcPts val="0"/>
              </a:spcAft>
              <a:buSzPts val="1440"/>
              <a:buNone/>
              <a:defRPr sz="1800" b="1"/>
            </a:lvl3pPr>
            <a:lvl4pPr marL="1828800" lvl="3" indent="-228600" algn="l">
              <a:lnSpc>
                <a:spcPct val="100000"/>
              </a:lnSpc>
              <a:spcBef>
                <a:spcPts val="1000"/>
              </a:spcBef>
              <a:spcAft>
                <a:spcPts val="0"/>
              </a:spcAft>
              <a:buSzPts val="1280"/>
              <a:buNone/>
              <a:defRPr sz="1600" b="1"/>
            </a:lvl4pPr>
            <a:lvl5pPr marL="2286000" lvl="4" indent="-228600" algn="l">
              <a:lnSpc>
                <a:spcPct val="100000"/>
              </a:lnSpc>
              <a:spcBef>
                <a:spcPts val="1000"/>
              </a:spcBef>
              <a:spcAft>
                <a:spcPts val="0"/>
              </a:spcAft>
              <a:buSzPts val="1280"/>
              <a:buNone/>
              <a:defRPr sz="1600" b="1"/>
            </a:lvl5pPr>
            <a:lvl6pPr marL="2743200" lvl="5" indent="-228600" algn="l">
              <a:lnSpc>
                <a:spcPct val="100000"/>
              </a:lnSpc>
              <a:spcBef>
                <a:spcPts val="1000"/>
              </a:spcBef>
              <a:spcAft>
                <a:spcPts val="0"/>
              </a:spcAft>
              <a:buSzPts val="1280"/>
              <a:buNone/>
              <a:defRPr sz="1600" b="1"/>
            </a:lvl6pPr>
            <a:lvl7pPr marL="3200400" lvl="6" indent="-228600" algn="l">
              <a:lnSpc>
                <a:spcPct val="100000"/>
              </a:lnSpc>
              <a:spcBef>
                <a:spcPts val="1000"/>
              </a:spcBef>
              <a:spcAft>
                <a:spcPts val="0"/>
              </a:spcAft>
              <a:buSzPts val="1280"/>
              <a:buNone/>
              <a:defRPr sz="1600" b="1"/>
            </a:lvl7pPr>
            <a:lvl8pPr marL="3657600" lvl="7" indent="-228600" algn="l">
              <a:lnSpc>
                <a:spcPct val="100000"/>
              </a:lnSpc>
              <a:spcBef>
                <a:spcPts val="1000"/>
              </a:spcBef>
              <a:spcAft>
                <a:spcPts val="0"/>
              </a:spcAft>
              <a:buSzPts val="1280"/>
              <a:buNone/>
              <a:defRPr sz="1600" b="1"/>
            </a:lvl8pPr>
            <a:lvl9pPr marL="4114800" lvl="8" indent="-228600" algn="l">
              <a:lnSpc>
                <a:spcPct val="100000"/>
              </a:lnSpc>
              <a:spcBef>
                <a:spcPts val="1000"/>
              </a:spcBef>
              <a:spcAft>
                <a:spcPts val="0"/>
              </a:spcAft>
              <a:buSzPts val="1280"/>
              <a:buNone/>
              <a:defRPr sz="1600" b="1"/>
            </a:lvl9pPr>
          </a:lstStyle>
          <a:p>
            <a:endParaRPr/>
          </a:p>
        </p:txBody>
      </p:sp>
      <p:sp>
        <p:nvSpPr>
          <p:cNvPr id="65" name="Google Shape;65;p6"/>
          <p:cNvSpPr txBox="1">
            <a:spLocks noGrp="1"/>
          </p:cNvSpPr>
          <p:nvPr>
            <p:ph type="body" idx="2"/>
          </p:nvPr>
        </p:nvSpPr>
        <p:spPr>
          <a:xfrm>
            <a:off x="609599" y="2737246"/>
            <a:ext cx="3090672" cy="3304117"/>
          </a:xfrm>
          <a:prstGeom prst="rect">
            <a:avLst/>
          </a:prstGeom>
          <a:noFill/>
          <a:ln>
            <a:noFill/>
          </a:ln>
        </p:spPr>
        <p:txBody>
          <a:bodyPr spcFirstLastPara="1" wrap="square" lIns="91425" tIns="45700" rIns="91425" bIns="45700" anchor="t" anchorCtr="0"/>
          <a:lstStyle>
            <a:lvl1pPr marL="457200" lvl="0" indent="-320040" algn="l">
              <a:lnSpc>
                <a:spcPct val="100000"/>
              </a:lnSpc>
              <a:spcBef>
                <a:spcPts val="1000"/>
              </a:spcBef>
              <a:spcAft>
                <a:spcPts val="0"/>
              </a:spcAft>
              <a:buSzPts val="1440"/>
              <a:buChar char="▶"/>
              <a:defRPr/>
            </a:lvl1pPr>
            <a:lvl2pPr marL="914400" lvl="1" indent="-320040" algn="l">
              <a:lnSpc>
                <a:spcPct val="100000"/>
              </a:lnSpc>
              <a:spcBef>
                <a:spcPts val="1000"/>
              </a:spcBef>
              <a:spcAft>
                <a:spcPts val="0"/>
              </a:spcAft>
              <a:buSzPts val="1440"/>
              <a:buChar char="▶"/>
              <a:defRPr/>
            </a:lvl2pPr>
            <a:lvl3pPr marL="1371600" lvl="2" indent="-320039" algn="l">
              <a:lnSpc>
                <a:spcPct val="100000"/>
              </a:lnSpc>
              <a:spcBef>
                <a:spcPts val="1000"/>
              </a:spcBef>
              <a:spcAft>
                <a:spcPts val="0"/>
              </a:spcAft>
              <a:buSzPts val="1440"/>
              <a:buChar char="▶"/>
              <a:defRPr/>
            </a:lvl3pPr>
            <a:lvl4pPr marL="1828800" lvl="3" indent="-320039" algn="l">
              <a:lnSpc>
                <a:spcPct val="100000"/>
              </a:lnSpc>
              <a:spcBef>
                <a:spcPts val="1000"/>
              </a:spcBef>
              <a:spcAft>
                <a:spcPts val="0"/>
              </a:spcAft>
              <a:buSzPts val="1440"/>
              <a:buChar char="▶"/>
              <a:defRPr/>
            </a:lvl4pPr>
            <a:lvl5pPr marL="2286000" lvl="4" indent="-320039" algn="l">
              <a:lnSpc>
                <a:spcPct val="100000"/>
              </a:lnSpc>
              <a:spcBef>
                <a:spcPts val="1000"/>
              </a:spcBef>
              <a:spcAft>
                <a:spcPts val="0"/>
              </a:spcAft>
              <a:buSzPts val="1440"/>
              <a:buChar char="▶"/>
              <a:defRPr/>
            </a:lvl5pPr>
            <a:lvl6pPr marL="2743200" lvl="5" indent="-320039" algn="l">
              <a:lnSpc>
                <a:spcPct val="100000"/>
              </a:lnSpc>
              <a:spcBef>
                <a:spcPts val="1000"/>
              </a:spcBef>
              <a:spcAft>
                <a:spcPts val="0"/>
              </a:spcAft>
              <a:buSzPts val="1440"/>
              <a:buChar char="▶"/>
              <a:defRPr/>
            </a:lvl6pPr>
            <a:lvl7pPr marL="3200400" lvl="6" indent="-320039" algn="l">
              <a:lnSpc>
                <a:spcPct val="100000"/>
              </a:lnSpc>
              <a:spcBef>
                <a:spcPts val="1000"/>
              </a:spcBef>
              <a:spcAft>
                <a:spcPts val="0"/>
              </a:spcAft>
              <a:buSzPts val="1440"/>
              <a:buChar char="▶"/>
              <a:defRPr/>
            </a:lvl7pPr>
            <a:lvl8pPr marL="3657600" lvl="7" indent="-320040" algn="l">
              <a:lnSpc>
                <a:spcPct val="100000"/>
              </a:lnSpc>
              <a:spcBef>
                <a:spcPts val="1000"/>
              </a:spcBef>
              <a:spcAft>
                <a:spcPts val="0"/>
              </a:spcAft>
              <a:buSzPts val="1440"/>
              <a:buChar char="▶"/>
              <a:defRPr/>
            </a:lvl8pPr>
            <a:lvl9pPr marL="4114800" lvl="8" indent="-320040" algn="l">
              <a:lnSpc>
                <a:spcPct val="100000"/>
              </a:lnSpc>
              <a:spcBef>
                <a:spcPts val="1000"/>
              </a:spcBef>
              <a:spcAft>
                <a:spcPts val="0"/>
              </a:spcAft>
              <a:buSzPts val="1440"/>
              <a:buChar char="▶"/>
              <a:defRPr/>
            </a:lvl9pPr>
          </a:lstStyle>
          <a:p>
            <a:endParaRPr/>
          </a:p>
        </p:txBody>
      </p:sp>
      <p:sp>
        <p:nvSpPr>
          <p:cNvPr id="66" name="Google Shape;66;p6"/>
          <p:cNvSpPr txBox="1">
            <a:spLocks noGrp="1"/>
          </p:cNvSpPr>
          <p:nvPr>
            <p:ph type="body" idx="3"/>
          </p:nvPr>
        </p:nvSpPr>
        <p:spPr>
          <a:xfrm>
            <a:off x="3866640" y="2160983"/>
            <a:ext cx="3090672" cy="576262"/>
          </a:xfrm>
          <a:prstGeom prst="rect">
            <a:avLst/>
          </a:prstGeom>
          <a:noFill/>
          <a:ln>
            <a:noFill/>
          </a:ln>
        </p:spPr>
        <p:txBody>
          <a:bodyPr spcFirstLastPara="1" wrap="square" lIns="91425" tIns="45700" rIns="91425" bIns="45700" anchor="b" anchorCtr="0"/>
          <a:lstStyle>
            <a:lvl1pPr marL="457200" lvl="0" indent="-228600" algn="l">
              <a:lnSpc>
                <a:spcPct val="100000"/>
              </a:lnSpc>
              <a:spcBef>
                <a:spcPts val="1000"/>
              </a:spcBef>
              <a:spcAft>
                <a:spcPts val="0"/>
              </a:spcAft>
              <a:buSzPts val="1920"/>
              <a:buNone/>
              <a:defRPr sz="2400" b="0"/>
            </a:lvl1pPr>
            <a:lvl2pPr marL="914400" lvl="1" indent="-228600" algn="l">
              <a:lnSpc>
                <a:spcPct val="100000"/>
              </a:lnSpc>
              <a:spcBef>
                <a:spcPts val="1000"/>
              </a:spcBef>
              <a:spcAft>
                <a:spcPts val="0"/>
              </a:spcAft>
              <a:buSzPts val="1600"/>
              <a:buNone/>
              <a:defRPr sz="2000" b="1"/>
            </a:lvl2pPr>
            <a:lvl3pPr marL="1371600" lvl="2" indent="-228600" algn="l">
              <a:lnSpc>
                <a:spcPct val="100000"/>
              </a:lnSpc>
              <a:spcBef>
                <a:spcPts val="1000"/>
              </a:spcBef>
              <a:spcAft>
                <a:spcPts val="0"/>
              </a:spcAft>
              <a:buSzPts val="1440"/>
              <a:buNone/>
              <a:defRPr sz="1800" b="1"/>
            </a:lvl3pPr>
            <a:lvl4pPr marL="1828800" lvl="3" indent="-228600" algn="l">
              <a:lnSpc>
                <a:spcPct val="100000"/>
              </a:lnSpc>
              <a:spcBef>
                <a:spcPts val="1000"/>
              </a:spcBef>
              <a:spcAft>
                <a:spcPts val="0"/>
              </a:spcAft>
              <a:buSzPts val="1280"/>
              <a:buNone/>
              <a:defRPr sz="1600" b="1"/>
            </a:lvl4pPr>
            <a:lvl5pPr marL="2286000" lvl="4" indent="-228600" algn="l">
              <a:lnSpc>
                <a:spcPct val="100000"/>
              </a:lnSpc>
              <a:spcBef>
                <a:spcPts val="1000"/>
              </a:spcBef>
              <a:spcAft>
                <a:spcPts val="0"/>
              </a:spcAft>
              <a:buSzPts val="1280"/>
              <a:buNone/>
              <a:defRPr sz="1600" b="1"/>
            </a:lvl5pPr>
            <a:lvl6pPr marL="2743200" lvl="5" indent="-228600" algn="l">
              <a:lnSpc>
                <a:spcPct val="100000"/>
              </a:lnSpc>
              <a:spcBef>
                <a:spcPts val="1000"/>
              </a:spcBef>
              <a:spcAft>
                <a:spcPts val="0"/>
              </a:spcAft>
              <a:buSzPts val="1280"/>
              <a:buNone/>
              <a:defRPr sz="1600" b="1"/>
            </a:lvl6pPr>
            <a:lvl7pPr marL="3200400" lvl="6" indent="-228600" algn="l">
              <a:lnSpc>
                <a:spcPct val="100000"/>
              </a:lnSpc>
              <a:spcBef>
                <a:spcPts val="1000"/>
              </a:spcBef>
              <a:spcAft>
                <a:spcPts val="0"/>
              </a:spcAft>
              <a:buSzPts val="1280"/>
              <a:buNone/>
              <a:defRPr sz="1600" b="1"/>
            </a:lvl7pPr>
            <a:lvl8pPr marL="3657600" lvl="7" indent="-228600" algn="l">
              <a:lnSpc>
                <a:spcPct val="100000"/>
              </a:lnSpc>
              <a:spcBef>
                <a:spcPts val="1000"/>
              </a:spcBef>
              <a:spcAft>
                <a:spcPts val="0"/>
              </a:spcAft>
              <a:buSzPts val="1280"/>
              <a:buNone/>
              <a:defRPr sz="1600" b="1"/>
            </a:lvl8pPr>
            <a:lvl9pPr marL="4114800" lvl="8" indent="-228600" algn="l">
              <a:lnSpc>
                <a:spcPct val="100000"/>
              </a:lnSpc>
              <a:spcBef>
                <a:spcPts val="1000"/>
              </a:spcBef>
              <a:spcAft>
                <a:spcPts val="0"/>
              </a:spcAft>
              <a:buSzPts val="1280"/>
              <a:buNone/>
              <a:defRPr sz="1600" b="1"/>
            </a:lvl9pPr>
          </a:lstStyle>
          <a:p>
            <a:endParaRPr/>
          </a:p>
        </p:txBody>
      </p:sp>
      <p:sp>
        <p:nvSpPr>
          <p:cNvPr id="67" name="Google Shape;67;p6"/>
          <p:cNvSpPr txBox="1">
            <a:spLocks noGrp="1"/>
          </p:cNvSpPr>
          <p:nvPr>
            <p:ph type="body" idx="4"/>
          </p:nvPr>
        </p:nvSpPr>
        <p:spPr>
          <a:xfrm>
            <a:off x="3866640" y="2737246"/>
            <a:ext cx="3090672" cy="3304117"/>
          </a:xfrm>
          <a:prstGeom prst="rect">
            <a:avLst/>
          </a:prstGeom>
          <a:noFill/>
          <a:ln>
            <a:noFill/>
          </a:ln>
        </p:spPr>
        <p:txBody>
          <a:bodyPr spcFirstLastPara="1" wrap="square" lIns="91425" tIns="45700" rIns="91425" bIns="45700" anchor="t" anchorCtr="0"/>
          <a:lstStyle>
            <a:lvl1pPr marL="457200" lvl="0" indent="-320040" algn="l">
              <a:lnSpc>
                <a:spcPct val="100000"/>
              </a:lnSpc>
              <a:spcBef>
                <a:spcPts val="1000"/>
              </a:spcBef>
              <a:spcAft>
                <a:spcPts val="0"/>
              </a:spcAft>
              <a:buSzPts val="1440"/>
              <a:buChar char="▶"/>
              <a:defRPr/>
            </a:lvl1pPr>
            <a:lvl2pPr marL="914400" lvl="1" indent="-320040" algn="l">
              <a:lnSpc>
                <a:spcPct val="100000"/>
              </a:lnSpc>
              <a:spcBef>
                <a:spcPts val="1000"/>
              </a:spcBef>
              <a:spcAft>
                <a:spcPts val="0"/>
              </a:spcAft>
              <a:buSzPts val="1440"/>
              <a:buChar char="▶"/>
              <a:defRPr/>
            </a:lvl2pPr>
            <a:lvl3pPr marL="1371600" lvl="2" indent="-320039" algn="l">
              <a:lnSpc>
                <a:spcPct val="100000"/>
              </a:lnSpc>
              <a:spcBef>
                <a:spcPts val="1000"/>
              </a:spcBef>
              <a:spcAft>
                <a:spcPts val="0"/>
              </a:spcAft>
              <a:buSzPts val="1440"/>
              <a:buChar char="▶"/>
              <a:defRPr/>
            </a:lvl3pPr>
            <a:lvl4pPr marL="1828800" lvl="3" indent="-320039" algn="l">
              <a:lnSpc>
                <a:spcPct val="100000"/>
              </a:lnSpc>
              <a:spcBef>
                <a:spcPts val="1000"/>
              </a:spcBef>
              <a:spcAft>
                <a:spcPts val="0"/>
              </a:spcAft>
              <a:buSzPts val="1440"/>
              <a:buChar char="▶"/>
              <a:defRPr/>
            </a:lvl4pPr>
            <a:lvl5pPr marL="2286000" lvl="4" indent="-320039" algn="l">
              <a:lnSpc>
                <a:spcPct val="100000"/>
              </a:lnSpc>
              <a:spcBef>
                <a:spcPts val="1000"/>
              </a:spcBef>
              <a:spcAft>
                <a:spcPts val="0"/>
              </a:spcAft>
              <a:buSzPts val="1440"/>
              <a:buChar char="▶"/>
              <a:defRPr/>
            </a:lvl5pPr>
            <a:lvl6pPr marL="2743200" lvl="5" indent="-320039" algn="l">
              <a:lnSpc>
                <a:spcPct val="100000"/>
              </a:lnSpc>
              <a:spcBef>
                <a:spcPts val="1000"/>
              </a:spcBef>
              <a:spcAft>
                <a:spcPts val="0"/>
              </a:spcAft>
              <a:buSzPts val="1440"/>
              <a:buChar char="▶"/>
              <a:defRPr/>
            </a:lvl6pPr>
            <a:lvl7pPr marL="3200400" lvl="6" indent="-320039" algn="l">
              <a:lnSpc>
                <a:spcPct val="100000"/>
              </a:lnSpc>
              <a:spcBef>
                <a:spcPts val="1000"/>
              </a:spcBef>
              <a:spcAft>
                <a:spcPts val="0"/>
              </a:spcAft>
              <a:buSzPts val="1440"/>
              <a:buChar char="▶"/>
              <a:defRPr/>
            </a:lvl7pPr>
            <a:lvl8pPr marL="3657600" lvl="7" indent="-320040" algn="l">
              <a:lnSpc>
                <a:spcPct val="100000"/>
              </a:lnSpc>
              <a:spcBef>
                <a:spcPts val="1000"/>
              </a:spcBef>
              <a:spcAft>
                <a:spcPts val="0"/>
              </a:spcAft>
              <a:buSzPts val="1440"/>
              <a:buChar char="▶"/>
              <a:defRPr/>
            </a:lvl8pPr>
            <a:lvl9pPr marL="4114800" lvl="8" indent="-320040" algn="l">
              <a:lnSpc>
                <a:spcPct val="100000"/>
              </a:lnSpc>
              <a:spcBef>
                <a:spcPts val="1000"/>
              </a:spcBef>
              <a:spcAft>
                <a:spcPts val="0"/>
              </a:spcAft>
              <a:buSzPts val="1440"/>
              <a:buChar char="▶"/>
              <a:defRPr/>
            </a:lvl9pPr>
          </a:lstStyle>
          <a:p>
            <a:endParaRPr/>
          </a:p>
        </p:txBody>
      </p:sp>
      <p:sp>
        <p:nvSpPr>
          <p:cNvPr id="68" name="Google Shape;68;p6"/>
          <p:cNvSpPr txBox="1">
            <a:spLocks noGrp="1"/>
          </p:cNvSpPr>
          <p:nvPr>
            <p:ph type="dt" idx="10"/>
          </p:nvPr>
        </p:nvSpPr>
        <p:spPr>
          <a:xfrm>
            <a:off x="5405258" y="6041363"/>
            <a:ext cx="684132" cy="365125"/>
          </a:xfrm>
          <a:prstGeom prst="rect">
            <a:avLst/>
          </a:prstGeom>
          <a:noFill/>
          <a:ln>
            <a:noFill/>
          </a:ln>
        </p:spPr>
        <p:txBody>
          <a:bodyPr spcFirstLastPara="1" wrap="square" lIns="91425" tIns="45700" rIns="91425" bIns="45700" anchor="ctr" anchorCtr="0"/>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9" name="Google Shape;69;p6"/>
          <p:cNvSpPr txBox="1">
            <a:spLocks noGrp="1"/>
          </p:cNvSpPr>
          <p:nvPr>
            <p:ph type="ftr" idx="11"/>
          </p:nvPr>
        </p:nvSpPr>
        <p:spPr>
          <a:xfrm>
            <a:off x="609599" y="6041363"/>
            <a:ext cx="4622973" cy="365125"/>
          </a:xfrm>
          <a:prstGeom prst="rect">
            <a:avLst/>
          </a:prstGeom>
          <a:noFill/>
          <a:ln>
            <a:noFill/>
          </a:ln>
        </p:spPr>
        <p:txBody>
          <a:bodyPr spcFirstLastPara="1" wrap="square" lIns="91425" tIns="45700" rIns="91425" bIns="45700" anchor="ctr" anchorCtr="0"/>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0" name="Google Shape;70;p6"/>
          <p:cNvSpPr txBox="1">
            <a:spLocks noGrp="1"/>
          </p:cNvSpPr>
          <p:nvPr>
            <p:ph type="sldNum" idx="12"/>
          </p:nvPr>
        </p:nvSpPr>
        <p:spPr>
          <a:xfrm>
            <a:off x="6444676" y="6041363"/>
            <a:ext cx="512638"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900"/>
              <a:buFont typeface="Arial"/>
              <a:buNone/>
              <a:defRPr sz="900" b="0" i="0" u="none" strike="noStrike" cap="none">
                <a:solidFill>
                  <a:schemeClr val="accent1"/>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900"/>
              <a:buFont typeface="Arial"/>
              <a:buNone/>
              <a:defRPr sz="900" b="0" i="0" u="none" strike="noStrike" cap="none">
                <a:solidFill>
                  <a:schemeClr val="accent1"/>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900"/>
              <a:buFont typeface="Arial"/>
              <a:buNone/>
              <a:defRPr sz="900" b="0" i="0" u="none" strike="noStrike" cap="none">
                <a:solidFill>
                  <a:schemeClr val="accent1"/>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900"/>
              <a:buFont typeface="Arial"/>
              <a:buNone/>
              <a:defRPr sz="900" b="0" i="0" u="none" strike="noStrike" cap="none">
                <a:solidFill>
                  <a:schemeClr val="accent1"/>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900"/>
              <a:buFont typeface="Arial"/>
              <a:buNone/>
              <a:defRPr sz="900" b="0" i="0" u="none" strike="noStrike" cap="none">
                <a:solidFill>
                  <a:schemeClr val="accent1"/>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900"/>
              <a:buFont typeface="Arial"/>
              <a:buNone/>
              <a:defRPr sz="900" b="0" i="0" u="none" strike="noStrike" cap="none">
                <a:solidFill>
                  <a:schemeClr val="accent1"/>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900"/>
              <a:buFont typeface="Arial"/>
              <a:buNone/>
              <a:defRPr sz="900" b="0" i="0" u="none" strike="noStrike" cap="none">
                <a:solidFill>
                  <a:schemeClr val="accent1"/>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900"/>
              <a:buFont typeface="Arial"/>
              <a:buNone/>
              <a:defRPr sz="900" b="0" i="0" u="none" strike="noStrike" cap="none">
                <a:solidFill>
                  <a:schemeClr val="accent1"/>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900"/>
              <a:buFont typeface="Arial"/>
              <a:buNone/>
              <a:defRPr sz="900" b="0" i="0" u="none" strike="noStrike" cap="none">
                <a:solidFill>
                  <a:schemeClr val="accen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mc:AlternateContent xmlns:mc="http://schemas.openxmlformats.org/markup-compatibility/2006" xmlns:p14="http://schemas.microsoft.com/office/powerpoint/2010/main">
    <mc:Choice Requires="p14">
      <p:transition spd="slow" p14:dur="1600">
        <p14:prism/>
      </p:transition>
    </mc:Choice>
    <mc:Fallback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Solo el título" type="titleOnly">
  <p:cSld name="TITLE_ONLY">
    <p:spTree>
      <p:nvGrpSpPr>
        <p:cNvPr id="1" name="Shape 71"/>
        <p:cNvGrpSpPr/>
        <p:nvPr/>
      </p:nvGrpSpPr>
      <p:grpSpPr>
        <a:xfrm>
          <a:off x="0" y="0"/>
          <a:ext cx="0" cy="0"/>
          <a:chOff x="0" y="0"/>
          <a:chExt cx="0" cy="0"/>
        </a:xfrm>
      </p:grpSpPr>
      <p:sp>
        <p:nvSpPr>
          <p:cNvPr id="72" name="Google Shape;72;p7"/>
          <p:cNvSpPr txBox="1">
            <a:spLocks noGrp="1"/>
          </p:cNvSpPr>
          <p:nvPr>
            <p:ph type="title"/>
          </p:nvPr>
        </p:nvSpPr>
        <p:spPr>
          <a:xfrm>
            <a:off x="609599" y="609600"/>
            <a:ext cx="6347714" cy="1320800"/>
          </a:xfrm>
          <a:prstGeom prst="rect">
            <a:avLst/>
          </a:prstGeom>
          <a:noFill/>
          <a:ln>
            <a:noFill/>
          </a:ln>
        </p:spPr>
        <p:txBody>
          <a:bodyPr spcFirstLastPara="1" wrap="square" lIns="91425" tIns="45700" rIns="91425" bIns="45700" anchor="t" anchorCtr="0"/>
          <a:lstStyle>
            <a:lvl1pPr lvl="0" algn="l">
              <a:lnSpc>
                <a:spcPct val="100000"/>
              </a:lnSpc>
              <a:spcBef>
                <a:spcPts val="0"/>
              </a:spcBef>
              <a:spcAft>
                <a:spcPts val="0"/>
              </a:spcAft>
              <a:buClr>
                <a:schemeClr val="accent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3" name="Google Shape;73;p7"/>
          <p:cNvSpPr txBox="1">
            <a:spLocks noGrp="1"/>
          </p:cNvSpPr>
          <p:nvPr>
            <p:ph type="dt" idx="10"/>
          </p:nvPr>
        </p:nvSpPr>
        <p:spPr>
          <a:xfrm>
            <a:off x="5405258" y="6041363"/>
            <a:ext cx="684132" cy="365125"/>
          </a:xfrm>
          <a:prstGeom prst="rect">
            <a:avLst/>
          </a:prstGeom>
          <a:noFill/>
          <a:ln>
            <a:noFill/>
          </a:ln>
        </p:spPr>
        <p:txBody>
          <a:bodyPr spcFirstLastPara="1" wrap="square" lIns="91425" tIns="45700" rIns="91425" bIns="45700" anchor="ctr" anchorCtr="0"/>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4" name="Google Shape;74;p7"/>
          <p:cNvSpPr txBox="1">
            <a:spLocks noGrp="1"/>
          </p:cNvSpPr>
          <p:nvPr>
            <p:ph type="ftr" idx="11"/>
          </p:nvPr>
        </p:nvSpPr>
        <p:spPr>
          <a:xfrm>
            <a:off x="609599" y="6041363"/>
            <a:ext cx="4622973" cy="365125"/>
          </a:xfrm>
          <a:prstGeom prst="rect">
            <a:avLst/>
          </a:prstGeom>
          <a:noFill/>
          <a:ln>
            <a:noFill/>
          </a:ln>
        </p:spPr>
        <p:txBody>
          <a:bodyPr spcFirstLastPara="1" wrap="square" lIns="91425" tIns="45700" rIns="91425" bIns="45700" anchor="ctr" anchorCtr="0"/>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5" name="Google Shape;75;p7"/>
          <p:cNvSpPr txBox="1">
            <a:spLocks noGrp="1"/>
          </p:cNvSpPr>
          <p:nvPr>
            <p:ph type="sldNum" idx="12"/>
          </p:nvPr>
        </p:nvSpPr>
        <p:spPr>
          <a:xfrm>
            <a:off x="6444676" y="6041363"/>
            <a:ext cx="512638"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900"/>
              <a:buFont typeface="Arial"/>
              <a:buNone/>
              <a:defRPr sz="900" b="0" i="0" u="none" strike="noStrike" cap="none">
                <a:solidFill>
                  <a:schemeClr val="accent1"/>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900"/>
              <a:buFont typeface="Arial"/>
              <a:buNone/>
              <a:defRPr sz="900" b="0" i="0" u="none" strike="noStrike" cap="none">
                <a:solidFill>
                  <a:schemeClr val="accent1"/>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900"/>
              <a:buFont typeface="Arial"/>
              <a:buNone/>
              <a:defRPr sz="900" b="0" i="0" u="none" strike="noStrike" cap="none">
                <a:solidFill>
                  <a:schemeClr val="accent1"/>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900"/>
              <a:buFont typeface="Arial"/>
              <a:buNone/>
              <a:defRPr sz="900" b="0" i="0" u="none" strike="noStrike" cap="none">
                <a:solidFill>
                  <a:schemeClr val="accent1"/>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900"/>
              <a:buFont typeface="Arial"/>
              <a:buNone/>
              <a:defRPr sz="900" b="0" i="0" u="none" strike="noStrike" cap="none">
                <a:solidFill>
                  <a:schemeClr val="accent1"/>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900"/>
              <a:buFont typeface="Arial"/>
              <a:buNone/>
              <a:defRPr sz="900" b="0" i="0" u="none" strike="noStrike" cap="none">
                <a:solidFill>
                  <a:schemeClr val="accent1"/>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900"/>
              <a:buFont typeface="Arial"/>
              <a:buNone/>
              <a:defRPr sz="900" b="0" i="0" u="none" strike="noStrike" cap="none">
                <a:solidFill>
                  <a:schemeClr val="accent1"/>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900"/>
              <a:buFont typeface="Arial"/>
              <a:buNone/>
              <a:defRPr sz="900" b="0" i="0" u="none" strike="noStrike" cap="none">
                <a:solidFill>
                  <a:schemeClr val="accent1"/>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900"/>
              <a:buFont typeface="Arial"/>
              <a:buNone/>
              <a:defRPr sz="900" b="0" i="0" u="none" strike="noStrike" cap="none">
                <a:solidFill>
                  <a:schemeClr val="accen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mc:AlternateContent xmlns:mc="http://schemas.openxmlformats.org/markup-compatibility/2006" xmlns:p14="http://schemas.microsoft.com/office/powerpoint/2010/main">
    <mc:Choice Requires="p14">
      <p:transition spd="slow" p14:dur="1600">
        <p14:prism/>
      </p:transition>
    </mc:Choice>
    <mc:Fallback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En blanco" type="blank">
  <p:cSld name="BLANK">
    <p:spTree>
      <p:nvGrpSpPr>
        <p:cNvPr id="1" name="Shape 76"/>
        <p:cNvGrpSpPr/>
        <p:nvPr/>
      </p:nvGrpSpPr>
      <p:grpSpPr>
        <a:xfrm>
          <a:off x="0" y="0"/>
          <a:ext cx="0" cy="0"/>
          <a:chOff x="0" y="0"/>
          <a:chExt cx="0" cy="0"/>
        </a:xfrm>
      </p:grpSpPr>
      <p:sp>
        <p:nvSpPr>
          <p:cNvPr id="77" name="Google Shape;77;p8"/>
          <p:cNvSpPr txBox="1">
            <a:spLocks noGrp="1"/>
          </p:cNvSpPr>
          <p:nvPr>
            <p:ph type="dt" idx="10"/>
          </p:nvPr>
        </p:nvSpPr>
        <p:spPr>
          <a:xfrm>
            <a:off x="5405258" y="6041363"/>
            <a:ext cx="684132" cy="365125"/>
          </a:xfrm>
          <a:prstGeom prst="rect">
            <a:avLst/>
          </a:prstGeom>
          <a:noFill/>
          <a:ln>
            <a:noFill/>
          </a:ln>
        </p:spPr>
        <p:txBody>
          <a:bodyPr spcFirstLastPara="1" wrap="square" lIns="91425" tIns="45700" rIns="91425" bIns="45700" anchor="ctr" anchorCtr="0"/>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8" name="Google Shape;78;p8"/>
          <p:cNvSpPr txBox="1">
            <a:spLocks noGrp="1"/>
          </p:cNvSpPr>
          <p:nvPr>
            <p:ph type="ftr" idx="11"/>
          </p:nvPr>
        </p:nvSpPr>
        <p:spPr>
          <a:xfrm>
            <a:off x="609599" y="6041363"/>
            <a:ext cx="4622973" cy="365125"/>
          </a:xfrm>
          <a:prstGeom prst="rect">
            <a:avLst/>
          </a:prstGeom>
          <a:noFill/>
          <a:ln>
            <a:noFill/>
          </a:ln>
        </p:spPr>
        <p:txBody>
          <a:bodyPr spcFirstLastPara="1" wrap="square" lIns="91425" tIns="45700" rIns="91425" bIns="45700" anchor="ctr" anchorCtr="0"/>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9" name="Google Shape;79;p8"/>
          <p:cNvSpPr txBox="1">
            <a:spLocks noGrp="1"/>
          </p:cNvSpPr>
          <p:nvPr>
            <p:ph type="sldNum" idx="12"/>
          </p:nvPr>
        </p:nvSpPr>
        <p:spPr>
          <a:xfrm>
            <a:off x="6444676" y="6041363"/>
            <a:ext cx="512638"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900"/>
              <a:buFont typeface="Arial"/>
              <a:buNone/>
              <a:defRPr sz="900" b="0" i="0" u="none" strike="noStrike" cap="none">
                <a:solidFill>
                  <a:schemeClr val="accent1"/>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900"/>
              <a:buFont typeface="Arial"/>
              <a:buNone/>
              <a:defRPr sz="900" b="0" i="0" u="none" strike="noStrike" cap="none">
                <a:solidFill>
                  <a:schemeClr val="accent1"/>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900"/>
              <a:buFont typeface="Arial"/>
              <a:buNone/>
              <a:defRPr sz="900" b="0" i="0" u="none" strike="noStrike" cap="none">
                <a:solidFill>
                  <a:schemeClr val="accent1"/>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900"/>
              <a:buFont typeface="Arial"/>
              <a:buNone/>
              <a:defRPr sz="900" b="0" i="0" u="none" strike="noStrike" cap="none">
                <a:solidFill>
                  <a:schemeClr val="accent1"/>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900"/>
              <a:buFont typeface="Arial"/>
              <a:buNone/>
              <a:defRPr sz="900" b="0" i="0" u="none" strike="noStrike" cap="none">
                <a:solidFill>
                  <a:schemeClr val="accent1"/>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900"/>
              <a:buFont typeface="Arial"/>
              <a:buNone/>
              <a:defRPr sz="900" b="0" i="0" u="none" strike="noStrike" cap="none">
                <a:solidFill>
                  <a:schemeClr val="accent1"/>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900"/>
              <a:buFont typeface="Arial"/>
              <a:buNone/>
              <a:defRPr sz="900" b="0" i="0" u="none" strike="noStrike" cap="none">
                <a:solidFill>
                  <a:schemeClr val="accent1"/>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900"/>
              <a:buFont typeface="Arial"/>
              <a:buNone/>
              <a:defRPr sz="900" b="0" i="0" u="none" strike="noStrike" cap="none">
                <a:solidFill>
                  <a:schemeClr val="accent1"/>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900"/>
              <a:buFont typeface="Arial"/>
              <a:buNone/>
              <a:defRPr sz="900" b="0" i="0" u="none" strike="noStrike" cap="none">
                <a:solidFill>
                  <a:schemeClr val="accen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mc:AlternateContent xmlns:mc="http://schemas.openxmlformats.org/markup-compatibility/2006" xmlns:p14="http://schemas.microsoft.com/office/powerpoint/2010/main">
    <mc:Choice Requires="p14">
      <p:transition spd="slow" p14:dur="1600">
        <p14:prism/>
      </p:transition>
    </mc:Choice>
    <mc:Fallback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nido con título" type="objTx">
  <p:cSld name="OBJECT_WITH_CAPTION_TEXT">
    <p:spTree>
      <p:nvGrpSpPr>
        <p:cNvPr id="1" name="Shape 80"/>
        <p:cNvGrpSpPr/>
        <p:nvPr/>
      </p:nvGrpSpPr>
      <p:grpSpPr>
        <a:xfrm>
          <a:off x="0" y="0"/>
          <a:ext cx="0" cy="0"/>
          <a:chOff x="0" y="0"/>
          <a:chExt cx="0" cy="0"/>
        </a:xfrm>
      </p:grpSpPr>
      <p:sp>
        <p:nvSpPr>
          <p:cNvPr id="81" name="Google Shape;81;p9"/>
          <p:cNvSpPr txBox="1">
            <a:spLocks noGrp="1"/>
          </p:cNvSpPr>
          <p:nvPr>
            <p:ph type="title"/>
          </p:nvPr>
        </p:nvSpPr>
        <p:spPr>
          <a:xfrm>
            <a:off x="609599" y="1498604"/>
            <a:ext cx="2790182" cy="1278466"/>
          </a:xfrm>
          <a:prstGeom prst="rect">
            <a:avLst/>
          </a:prstGeom>
          <a:noFill/>
          <a:ln>
            <a:noFill/>
          </a:ln>
        </p:spPr>
        <p:txBody>
          <a:bodyPr spcFirstLastPara="1" wrap="square" lIns="91425" tIns="45700" rIns="91425" bIns="45700" anchor="b" anchorCtr="0"/>
          <a:lstStyle>
            <a:lvl1pPr lvl="0" algn="l">
              <a:lnSpc>
                <a:spcPct val="100000"/>
              </a:lnSpc>
              <a:spcBef>
                <a:spcPts val="0"/>
              </a:spcBef>
              <a:spcAft>
                <a:spcPts val="0"/>
              </a:spcAft>
              <a:buClr>
                <a:schemeClr val="accent1"/>
              </a:buClr>
              <a:buSzPts val="2000"/>
              <a:buFont typeface="Trebuchet MS"/>
              <a:buNone/>
              <a:defRPr sz="2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2" name="Google Shape;82;p9"/>
          <p:cNvSpPr txBox="1">
            <a:spLocks noGrp="1"/>
          </p:cNvSpPr>
          <p:nvPr>
            <p:ph type="body" idx="1"/>
          </p:nvPr>
        </p:nvSpPr>
        <p:spPr>
          <a:xfrm>
            <a:off x="3571275" y="514925"/>
            <a:ext cx="3386037" cy="5526437"/>
          </a:xfrm>
          <a:prstGeom prst="rect">
            <a:avLst/>
          </a:prstGeom>
          <a:noFill/>
          <a:ln>
            <a:noFill/>
          </a:ln>
        </p:spPr>
        <p:txBody>
          <a:bodyPr spcFirstLastPara="1" wrap="square" lIns="91425" tIns="45700" rIns="91425" bIns="45700" anchor="t" anchorCtr="0"/>
          <a:lstStyle>
            <a:lvl1pPr marL="457200" lvl="0" indent="-320040" algn="l">
              <a:lnSpc>
                <a:spcPct val="100000"/>
              </a:lnSpc>
              <a:spcBef>
                <a:spcPts val="1000"/>
              </a:spcBef>
              <a:spcAft>
                <a:spcPts val="0"/>
              </a:spcAft>
              <a:buSzPts val="1440"/>
              <a:buChar char="▶"/>
              <a:defRPr/>
            </a:lvl1pPr>
            <a:lvl2pPr marL="914400" lvl="1" indent="-320040" algn="l">
              <a:lnSpc>
                <a:spcPct val="100000"/>
              </a:lnSpc>
              <a:spcBef>
                <a:spcPts val="1000"/>
              </a:spcBef>
              <a:spcAft>
                <a:spcPts val="0"/>
              </a:spcAft>
              <a:buSzPts val="1440"/>
              <a:buChar char="▶"/>
              <a:defRPr/>
            </a:lvl2pPr>
            <a:lvl3pPr marL="1371600" lvl="2" indent="-320039" algn="l">
              <a:lnSpc>
                <a:spcPct val="100000"/>
              </a:lnSpc>
              <a:spcBef>
                <a:spcPts val="1000"/>
              </a:spcBef>
              <a:spcAft>
                <a:spcPts val="0"/>
              </a:spcAft>
              <a:buSzPts val="1440"/>
              <a:buChar char="▶"/>
              <a:defRPr/>
            </a:lvl3pPr>
            <a:lvl4pPr marL="1828800" lvl="3" indent="-320039" algn="l">
              <a:lnSpc>
                <a:spcPct val="100000"/>
              </a:lnSpc>
              <a:spcBef>
                <a:spcPts val="1000"/>
              </a:spcBef>
              <a:spcAft>
                <a:spcPts val="0"/>
              </a:spcAft>
              <a:buSzPts val="1440"/>
              <a:buChar char="▶"/>
              <a:defRPr/>
            </a:lvl4pPr>
            <a:lvl5pPr marL="2286000" lvl="4" indent="-320039" algn="l">
              <a:lnSpc>
                <a:spcPct val="100000"/>
              </a:lnSpc>
              <a:spcBef>
                <a:spcPts val="1000"/>
              </a:spcBef>
              <a:spcAft>
                <a:spcPts val="0"/>
              </a:spcAft>
              <a:buSzPts val="1440"/>
              <a:buChar char="▶"/>
              <a:defRPr/>
            </a:lvl5pPr>
            <a:lvl6pPr marL="2743200" lvl="5" indent="-320039" algn="l">
              <a:lnSpc>
                <a:spcPct val="100000"/>
              </a:lnSpc>
              <a:spcBef>
                <a:spcPts val="1000"/>
              </a:spcBef>
              <a:spcAft>
                <a:spcPts val="0"/>
              </a:spcAft>
              <a:buSzPts val="1440"/>
              <a:buChar char="▶"/>
              <a:defRPr/>
            </a:lvl6pPr>
            <a:lvl7pPr marL="3200400" lvl="6" indent="-320039" algn="l">
              <a:lnSpc>
                <a:spcPct val="100000"/>
              </a:lnSpc>
              <a:spcBef>
                <a:spcPts val="1000"/>
              </a:spcBef>
              <a:spcAft>
                <a:spcPts val="0"/>
              </a:spcAft>
              <a:buSzPts val="1440"/>
              <a:buChar char="▶"/>
              <a:defRPr/>
            </a:lvl7pPr>
            <a:lvl8pPr marL="3657600" lvl="7" indent="-320040" algn="l">
              <a:lnSpc>
                <a:spcPct val="100000"/>
              </a:lnSpc>
              <a:spcBef>
                <a:spcPts val="1000"/>
              </a:spcBef>
              <a:spcAft>
                <a:spcPts val="0"/>
              </a:spcAft>
              <a:buSzPts val="1440"/>
              <a:buChar char="▶"/>
              <a:defRPr/>
            </a:lvl8pPr>
            <a:lvl9pPr marL="4114800" lvl="8" indent="-320040" algn="l">
              <a:lnSpc>
                <a:spcPct val="100000"/>
              </a:lnSpc>
              <a:spcBef>
                <a:spcPts val="1000"/>
              </a:spcBef>
              <a:spcAft>
                <a:spcPts val="0"/>
              </a:spcAft>
              <a:buSzPts val="1440"/>
              <a:buChar char="▶"/>
              <a:defRPr/>
            </a:lvl9pPr>
          </a:lstStyle>
          <a:p>
            <a:endParaRPr/>
          </a:p>
        </p:txBody>
      </p:sp>
      <p:sp>
        <p:nvSpPr>
          <p:cNvPr id="83" name="Google Shape;83;p9"/>
          <p:cNvSpPr txBox="1">
            <a:spLocks noGrp="1"/>
          </p:cNvSpPr>
          <p:nvPr>
            <p:ph type="body" idx="2"/>
          </p:nvPr>
        </p:nvSpPr>
        <p:spPr>
          <a:xfrm>
            <a:off x="609599" y="2777069"/>
            <a:ext cx="2790182" cy="2584449"/>
          </a:xfrm>
          <a:prstGeom prst="rect">
            <a:avLst/>
          </a:prstGeom>
          <a:noFill/>
          <a:ln>
            <a:noFill/>
          </a:ln>
        </p:spPr>
        <p:txBody>
          <a:bodyPr spcFirstLastPara="1" wrap="square" lIns="91425" tIns="45700" rIns="91425" bIns="45700" anchor="t" anchorCtr="0"/>
          <a:lstStyle>
            <a:lvl1pPr marL="457200" lvl="0" indent="-228600" algn="l">
              <a:lnSpc>
                <a:spcPct val="100000"/>
              </a:lnSpc>
              <a:spcBef>
                <a:spcPts val="1000"/>
              </a:spcBef>
              <a:spcAft>
                <a:spcPts val="0"/>
              </a:spcAft>
              <a:buSzPts val="1120"/>
              <a:buNone/>
              <a:defRPr sz="1400"/>
            </a:lvl1pPr>
            <a:lvl2pPr marL="914400" lvl="1" indent="-228600" algn="l">
              <a:lnSpc>
                <a:spcPct val="100000"/>
              </a:lnSpc>
              <a:spcBef>
                <a:spcPts val="1000"/>
              </a:spcBef>
              <a:spcAft>
                <a:spcPts val="0"/>
              </a:spcAft>
              <a:buSzPts val="840"/>
              <a:buNone/>
              <a:defRPr sz="1050"/>
            </a:lvl2pPr>
            <a:lvl3pPr marL="1371600" lvl="2" indent="-228600" algn="l">
              <a:lnSpc>
                <a:spcPct val="100000"/>
              </a:lnSpc>
              <a:spcBef>
                <a:spcPts val="1000"/>
              </a:spcBef>
              <a:spcAft>
                <a:spcPts val="0"/>
              </a:spcAft>
              <a:buSzPts val="720"/>
              <a:buNone/>
              <a:defRPr sz="900"/>
            </a:lvl3pPr>
            <a:lvl4pPr marL="1828800" lvl="3" indent="-228600" algn="l">
              <a:lnSpc>
                <a:spcPct val="100000"/>
              </a:lnSpc>
              <a:spcBef>
                <a:spcPts val="1000"/>
              </a:spcBef>
              <a:spcAft>
                <a:spcPts val="0"/>
              </a:spcAft>
              <a:buSzPts val="600"/>
              <a:buNone/>
              <a:defRPr sz="750"/>
            </a:lvl4pPr>
            <a:lvl5pPr marL="2286000" lvl="4" indent="-228600" algn="l">
              <a:lnSpc>
                <a:spcPct val="100000"/>
              </a:lnSpc>
              <a:spcBef>
                <a:spcPts val="1000"/>
              </a:spcBef>
              <a:spcAft>
                <a:spcPts val="0"/>
              </a:spcAft>
              <a:buSzPts val="600"/>
              <a:buNone/>
              <a:defRPr sz="750"/>
            </a:lvl5pPr>
            <a:lvl6pPr marL="2743200" lvl="5" indent="-228600" algn="l">
              <a:lnSpc>
                <a:spcPct val="100000"/>
              </a:lnSpc>
              <a:spcBef>
                <a:spcPts val="1000"/>
              </a:spcBef>
              <a:spcAft>
                <a:spcPts val="0"/>
              </a:spcAft>
              <a:buSzPts val="600"/>
              <a:buNone/>
              <a:defRPr sz="750"/>
            </a:lvl6pPr>
            <a:lvl7pPr marL="3200400" lvl="6" indent="-228600" algn="l">
              <a:lnSpc>
                <a:spcPct val="100000"/>
              </a:lnSpc>
              <a:spcBef>
                <a:spcPts val="1000"/>
              </a:spcBef>
              <a:spcAft>
                <a:spcPts val="0"/>
              </a:spcAft>
              <a:buSzPts val="600"/>
              <a:buNone/>
              <a:defRPr sz="750"/>
            </a:lvl7pPr>
            <a:lvl8pPr marL="3657600" lvl="7" indent="-228600" algn="l">
              <a:lnSpc>
                <a:spcPct val="100000"/>
              </a:lnSpc>
              <a:spcBef>
                <a:spcPts val="1000"/>
              </a:spcBef>
              <a:spcAft>
                <a:spcPts val="0"/>
              </a:spcAft>
              <a:buSzPts val="600"/>
              <a:buNone/>
              <a:defRPr sz="750"/>
            </a:lvl8pPr>
            <a:lvl9pPr marL="4114800" lvl="8" indent="-228600" algn="l">
              <a:lnSpc>
                <a:spcPct val="100000"/>
              </a:lnSpc>
              <a:spcBef>
                <a:spcPts val="1000"/>
              </a:spcBef>
              <a:spcAft>
                <a:spcPts val="0"/>
              </a:spcAft>
              <a:buSzPts val="600"/>
              <a:buNone/>
              <a:defRPr sz="750"/>
            </a:lvl9pPr>
          </a:lstStyle>
          <a:p>
            <a:endParaRPr/>
          </a:p>
        </p:txBody>
      </p:sp>
      <p:sp>
        <p:nvSpPr>
          <p:cNvPr id="84" name="Google Shape;84;p9"/>
          <p:cNvSpPr txBox="1">
            <a:spLocks noGrp="1"/>
          </p:cNvSpPr>
          <p:nvPr>
            <p:ph type="dt" idx="10"/>
          </p:nvPr>
        </p:nvSpPr>
        <p:spPr>
          <a:xfrm>
            <a:off x="5405258" y="6041363"/>
            <a:ext cx="684132" cy="365125"/>
          </a:xfrm>
          <a:prstGeom prst="rect">
            <a:avLst/>
          </a:prstGeom>
          <a:noFill/>
          <a:ln>
            <a:noFill/>
          </a:ln>
        </p:spPr>
        <p:txBody>
          <a:bodyPr spcFirstLastPara="1" wrap="square" lIns="91425" tIns="45700" rIns="91425" bIns="45700" anchor="ctr" anchorCtr="0"/>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5" name="Google Shape;85;p9"/>
          <p:cNvSpPr txBox="1">
            <a:spLocks noGrp="1"/>
          </p:cNvSpPr>
          <p:nvPr>
            <p:ph type="ftr" idx="11"/>
          </p:nvPr>
        </p:nvSpPr>
        <p:spPr>
          <a:xfrm>
            <a:off x="609599" y="6041363"/>
            <a:ext cx="4622973" cy="365125"/>
          </a:xfrm>
          <a:prstGeom prst="rect">
            <a:avLst/>
          </a:prstGeom>
          <a:noFill/>
          <a:ln>
            <a:noFill/>
          </a:ln>
        </p:spPr>
        <p:txBody>
          <a:bodyPr spcFirstLastPara="1" wrap="square" lIns="91425" tIns="45700" rIns="91425" bIns="45700" anchor="ctr" anchorCtr="0"/>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6" name="Google Shape;86;p9"/>
          <p:cNvSpPr txBox="1">
            <a:spLocks noGrp="1"/>
          </p:cNvSpPr>
          <p:nvPr>
            <p:ph type="sldNum" idx="12"/>
          </p:nvPr>
        </p:nvSpPr>
        <p:spPr>
          <a:xfrm>
            <a:off x="6444676" y="6041363"/>
            <a:ext cx="512638"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900"/>
              <a:buFont typeface="Arial"/>
              <a:buNone/>
              <a:defRPr sz="900" b="0" i="0" u="none" strike="noStrike" cap="none">
                <a:solidFill>
                  <a:schemeClr val="accent1"/>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900"/>
              <a:buFont typeface="Arial"/>
              <a:buNone/>
              <a:defRPr sz="900" b="0" i="0" u="none" strike="noStrike" cap="none">
                <a:solidFill>
                  <a:schemeClr val="accent1"/>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900"/>
              <a:buFont typeface="Arial"/>
              <a:buNone/>
              <a:defRPr sz="900" b="0" i="0" u="none" strike="noStrike" cap="none">
                <a:solidFill>
                  <a:schemeClr val="accent1"/>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900"/>
              <a:buFont typeface="Arial"/>
              <a:buNone/>
              <a:defRPr sz="900" b="0" i="0" u="none" strike="noStrike" cap="none">
                <a:solidFill>
                  <a:schemeClr val="accent1"/>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900"/>
              <a:buFont typeface="Arial"/>
              <a:buNone/>
              <a:defRPr sz="900" b="0" i="0" u="none" strike="noStrike" cap="none">
                <a:solidFill>
                  <a:schemeClr val="accent1"/>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900"/>
              <a:buFont typeface="Arial"/>
              <a:buNone/>
              <a:defRPr sz="900" b="0" i="0" u="none" strike="noStrike" cap="none">
                <a:solidFill>
                  <a:schemeClr val="accent1"/>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900"/>
              <a:buFont typeface="Arial"/>
              <a:buNone/>
              <a:defRPr sz="900" b="0" i="0" u="none" strike="noStrike" cap="none">
                <a:solidFill>
                  <a:schemeClr val="accent1"/>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900"/>
              <a:buFont typeface="Arial"/>
              <a:buNone/>
              <a:defRPr sz="900" b="0" i="0" u="none" strike="noStrike" cap="none">
                <a:solidFill>
                  <a:schemeClr val="accent1"/>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900"/>
              <a:buFont typeface="Arial"/>
              <a:buNone/>
              <a:defRPr sz="900" b="0" i="0" u="none" strike="noStrike" cap="none">
                <a:solidFill>
                  <a:schemeClr val="accen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mc:AlternateContent xmlns:mc="http://schemas.openxmlformats.org/markup-compatibility/2006" xmlns:p14="http://schemas.microsoft.com/office/powerpoint/2010/main">
    <mc:Choice Requires="p14">
      <p:transition spd="slow" p14:dur="1600">
        <p14:prism/>
      </p:transition>
    </mc:Choice>
    <mc:Fallback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Imagen con título" type="picTx">
  <p:cSld name="PICTURE_WITH_CAPTION_TEXT">
    <p:spTree>
      <p:nvGrpSpPr>
        <p:cNvPr id="1" name="Shape 87"/>
        <p:cNvGrpSpPr/>
        <p:nvPr/>
      </p:nvGrpSpPr>
      <p:grpSpPr>
        <a:xfrm>
          <a:off x="0" y="0"/>
          <a:ext cx="0" cy="0"/>
          <a:chOff x="0" y="0"/>
          <a:chExt cx="0" cy="0"/>
        </a:xfrm>
      </p:grpSpPr>
      <p:sp>
        <p:nvSpPr>
          <p:cNvPr id="88" name="Google Shape;88;p10"/>
          <p:cNvSpPr txBox="1">
            <a:spLocks noGrp="1"/>
          </p:cNvSpPr>
          <p:nvPr>
            <p:ph type="title"/>
          </p:nvPr>
        </p:nvSpPr>
        <p:spPr>
          <a:xfrm>
            <a:off x="609599" y="4800600"/>
            <a:ext cx="6347714" cy="566738"/>
          </a:xfrm>
          <a:prstGeom prst="rect">
            <a:avLst/>
          </a:prstGeom>
          <a:noFill/>
          <a:ln>
            <a:noFill/>
          </a:ln>
        </p:spPr>
        <p:txBody>
          <a:bodyPr spcFirstLastPara="1" wrap="square" lIns="91425" tIns="45700" rIns="91425" bIns="45700" anchor="b" anchorCtr="0"/>
          <a:lstStyle>
            <a:lvl1pPr lvl="0" algn="l">
              <a:lnSpc>
                <a:spcPct val="100000"/>
              </a:lnSpc>
              <a:spcBef>
                <a:spcPts val="0"/>
              </a:spcBef>
              <a:spcAft>
                <a:spcPts val="0"/>
              </a:spcAft>
              <a:buClr>
                <a:schemeClr val="accent1"/>
              </a:buClr>
              <a:buSzPts val="2400"/>
              <a:buFont typeface="Trebuchet MS"/>
              <a:buNone/>
              <a:defRPr sz="2400" b="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9" name="Google Shape;89;p10"/>
          <p:cNvSpPr>
            <a:spLocks noGrp="1"/>
          </p:cNvSpPr>
          <p:nvPr>
            <p:ph type="pic" idx="2"/>
          </p:nvPr>
        </p:nvSpPr>
        <p:spPr>
          <a:xfrm>
            <a:off x="609599" y="609600"/>
            <a:ext cx="6347714" cy="3845718"/>
          </a:xfrm>
          <a:prstGeom prst="rect">
            <a:avLst/>
          </a:prstGeom>
          <a:noFill/>
          <a:ln>
            <a:noFill/>
          </a:ln>
        </p:spPr>
        <p:txBody>
          <a:bodyPr spcFirstLastPara="1" wrap="square" lIns="91425" tIns="45700" rIns="91425" bIns="45700" anchor="t" anchorCtr="0"/>
          <a:lstStyle>
            <a:lvl1pPr marR="0" lvl="0" algn="ctr" rtl="0">
              <a:lnSpc>
                <a:spcPct val="100000"/>
              </a:lnSpc>
              <a:spcBef>
                <a:spcPts val="1000"/>
              </a:spcBef>
              <a:spcAft>
                <a:spcPts val="0"/>
              </a:spcAft>
              <a:buClr>
                <a:schemeClr val="accent1"/>
              </a:buClr>
              <a:buSzPts val="1280"/>
              <a:buFont typeface="Noto Sans Symbols"/>
              <a:buNone/>
              <a:defRPr sz="1600" b="0" i="0" u="none" strike="noStrike" cap="none">
                <a:solidFill>
                  <a:srgbClr val="3F3F3F"/>
                </a:solidFill>
                <a:latin typeface="Trebuchet MS"/>
                <a:ea typeface="Trebuchet MS"/>
                <a:cs typeface="Trebuchet MS"/>
                <a:sym typeface="Trebuchet MS"/>
              </a:defRPr>
            </a:lvl1pPr>
            <a:lvl2pPr marR="0" lvl="1" algn="l" rtl="0">
              <a:lnSpc>
                <a:spcPct val="100000"/>
              </a:lnSpc>
              <a:spcBef>
                <a:spcPts val="1000"/>
              </a:spcBef>
              <a:spcAft>
                <a:spcPts val="0"/>
              </a:spcAft>
              <a:buClr>
                <a:schemeClr val="accent1"/>
              </a:buClr>
              <a:buSzPts val="1280"/>
              <a:buFont typeface="Noto Sans Symbols"/>
              <a:buNone/>
              <a:defRPr sz="1600" b="0" i="0" u="none" strike="noStrike" cap="none">
                <a:solidFill>
                  <a:srgbClr val="3F3F3F"/>
                </a:solidFill>
                <a:latin typeface="Trebuchet MS"/>
                <a:ea typeface="Trebuchet MS"/>
                <a:cs typeface="Trebuchet MS"/>
                <a:sym typeface="Trebuchet MS"/>
              </a:defRPr>
            </a:lvl2pPr>
            <a:lvl3pPr marR="0" lvl="2" algn="l" rtl="0">
              <a:lnSpc>
                <a:spcPct val="100000"/>
              </a:lnSpc>
              <a:spcBef>
                <a:spcPts val="1000"/>
              </a:spcBef>
              <a:spcAft>
                <a:spcPts val="0"/>
              </a:spcAft>
              <a:buClr>
                <a:schemeClr val="accent1"/>
              </a:buClr>
              <a:buSzPts val="1280"/>
              <a:buFont typeface="Noto Sans Symbols"/>
              <a:buNone/>
              <a:defRPr sz="1600" b="0" i="0" u="none" strike="noStrike" cap="none">
                <a:solidFill>
                  <a:srgbClr val="3F3F3F"/>
                </a:solidFill>
                <a:latin typeface="Trebuchet MS"/>
                <a:ea typeface="Trebuchet MS"/>
                <a:cs typeface="Trebuchet MS"/>
                <a:sym typeface="Trebuchet MS"/>
              </a:defRPr>
            </a:lvl3pPr>
            <a:lvl4pPr marR="0" lvl="3" algn="l" rtl="0">
              <a:lnSpc>
                <a:spcPct val="100000"/>
              </a:lnSpc>
              <a:spcBef>
                <a:spcPts val="1000"/>
              </a:spcBef>
              <a:spcAft>
                <a:spcPts val="0"/>
              </a:spcAft>
              <a:buClr>
                <a:schemeClr val="accent1"/>
              </a:buClr>
              <a:buSzPts val="1280"/>
              <a:buFont typeface="Noto Sans Symbols"/>
              <a:buNone/>
              <a:defRPr sz="1600" b="0" i="0" u="none" strike="noStrike" cap="none">
                <a:solidFill>
                  <a:srgbClr val="3F3F3F"/>
                </a:solidFill>
                <a:latin typeface="Trebuchet MS"/>
                <a:ea typeface="Trebuchet MS"/>
                <a:cs typeface="Trebuchet MS"/>
                <a:sym typeface="Trebuchet MS"/>
              </a:defRPr>
            </a:lvl4pPr>
            <a:lvl5pPr marR="0" lvl="4" algn="l" rtl="0">
              <a:lnSpc>
                <a:spcPct val="100000"/>
              </a:lnSpc>
              <a:spcBef>
                <a:spcPts val="1000"/>
              </a:spcBef>
              <a:spcAft>
                <a:spcPts val="0"/>
              </a:spcAft>
              <a:buClr>
                <a:schemeClr val="accent1"/>
              </a:buClr>
              <a:buSzPts val="1280"/>
              <a:buFont typeface="Noto Sans Symbols"/>
              <a:buNone/>
              <a:defRPr sz="1600" b="0" i="0" u="none" strike="noStrike" cap="none">
                <a:solidFill>
                  <a:srgbClr val="3F3F3F"/>
                </a:solidFill>
                <a:latin typeface="Trebuchet MS"/>
                <a:ea typeface="Trebuchet MS"/>
                <a:cs typeface="Trebuchet MS"/>
                <a:sym typeface="Trebuchet MS"/>
              </a:defRPr>
            </a:lvl5pPr>
            <a:lvl6pPr marR="0" lvl="5" algn="l" rtl="0">
              <a:lnSpc>
                <a:spcPct val="100000"/>
              </a:lnSpc>
              <a:spcBef>
                <a:spcPts val="1000"/>
              </a:spcBef>
              <a:spcAft>
                <a:spcPts val="0"/>
              </a:spcAft>
              <a:buClr>
                <a:schemeClr val="accent1"/>
              </a:buClr>
              <a:buSzPts val="1280"/>
              <a:buFont typeface="Noto Sans Symbols"/>
              <a:buNone/>
              <a:defRPr sz="1600" b="0" i="0" u="none" strike="noStrike" cap="none">
                <a:solidFill>
                  <a:srgbClr val="3F3F3F"/>
                </a:solidFill>
                <a:latin typeface="Trebuchet MS"/>
                <a:ea typeface="Trebuchet MS"/>
                <a:cs typeface="Trebuchet MS"/>
                <a:sym typeface="Trebuchet MS"/>
              </a:defRPr>
            </a:lvl6pPr>
            <a:lvl7pPr marR="0" lvl="6" algn="l" rtl="0">
              <a:lnSpc>
                <a:spcPct val="100000"/>
              </a:lnSpc>
              <a:spcBef>
                <a:spcPts val="1000"/>
              </a:spcBef>
              <a:spcAft>
                <a:spcPts val="0"/>
              </a:spcAft>
              <a:buClr>
                <a:schemeClr val="accent1"/>
              </a:buClr>
              <a:buSzPts val="1280"/>
              <a:buFont typeface="Noto Sans Symbols"/>
              <a:buNone/>
              <a:defRPr sz="1600" b="0" i="0" u="none" strike="noStrike" cap="none">
                <a:solidFill>
                  <a:srgbClr val="3F3F3F"/>
                </a:solidFill>
                <a:latin typeface="Trebuchet MS"/>
                <a:ea typeface="Trebuchet MS"/>
                <a:cs typeface="Trebuchet MS"/>
                <a:sym typeface="Trebuchet MS"/>
              </a:defRPr>
            </a:lvl7pPr>
            <a:lvl8pPr marR="0" lvl="7" algn="l" rtl="0">
              <a:lnSpc>
                <a:spcPct val="100000"/>
              </a:lnSpc>
              <a:spcBef>
                <a:spcPts val="1000"/>
              </a:spcBef>
              <a:spcAft>
                <a:spcPts val="0"/>
              </a:spcAft>
              <a:buClr>
                <a:schemeClr val="accent1"/>
              </a:buClr>
              <a:buSzPts val="1280"/>
              <a:buFont typeface="Noto Sans Symbols"/>
              <a:buNone/>
              <a:defRPr sz="1600" b="0" i="0" u="none" strike="noStrike" cap="none">
                <a:solidFill>
                  <a:srgbClr val="3F3F3F"/>
                </a:solidFill>
                <a:latin typeface="Trebuchet MS"/>
                <a:ea typeface="Trebuchet MS"/>
                <a:cs typeface="Trebuchet MS"/>
                <a:sym typeface="Trebuchet MS"/>
              </a:defRPr>
            </a:lvl8pPr>
            <a:lvl9pPr marR="0" lvl="8" algn="l" rtl="0">
              <a:lnSpc>
                <a:spcPct val="100000"/>
              </a:lnSpc>
              <a:spcBef>
                <a:spcPts val="1000"/>
              </a:spcBef>
              <a:spcAft>
                <a:spcPts val="0"/>
              </a:spcAft>
              <a:buClr>
                <a:schemeClr val="accent1"/>
              </a:buClr>
              <a:buSzPts val="1280"/>
              <a:buFont typeface="Noto Sans Symbols"/>
              <a:buNone/>
              <a:defRPr sz="1600" b="0" i="0" u="none" strike="noStrike" cap="none">
                <a:solidFill>
                  <a:srgbClr val="3F3F3F"/>
                </a:solidFill>
                <a:latin typeface="Trebuchet MS"/>
                <a:ea typeface="Trebuchet MS"/>
                <a:cs typeface="Trebuchet MS"/>
                <a:sym typeface="Trebuchet MS"/>
              </a:defRPr>
            </a:lvl9pPr>
          </a:lstStyle>
          <a:p>
            <a:endParaRPr/>
          </a:p>
        </p:txBody>
      </p:sp>
      <p:sp>
        <p:nvSpPr>
          <p:cNvPr id="90" name="Google Shape;90;p10"/>
          <p:cNvSpPr txBox="1">
            <a:spLocks noGrp="1"/>
          </p:cNvSpPr>
          <p:nvPr>
            <p:ph type="body" idx="1"/>
          </p:nvPr>
        </p:nvSpPr>
        <p:spPr>
          <a:xfrm>
            <a:off x="609599" y="5367338"/>
            <a:ext cx="6347714" cy="674024"/>
          </a:xfrm>
          <a:prstGeom prst="rect">
            <a:avLst/>
          </a:prstGeom>
          <a:noFill/>
          <a:ln>
            <a:noFill/>
          </a:ln>
        </p:spPr>
        <p:txBody>
          <a:bodyPr spcFirstLastPara="1" wrap="square" lIns="91425" tIns="45700" rIns="91425" bIns="45700" anchor="t" anchorCtr="0"/>
          <a:lstStyle>
            <a:lvl1pPr marL="457200" lvl="0" indent="-228600" algn="l">
              <a:lnSpc>
                <a:spcPct val="100000"/>
              </a:lnSpc>
              <a:spcBef>
                <a:spcPts val="1000"/>
              </a:spcBef>
              <a:spcAft>
                <a:spcPts val="0"/>
              </a:spcAft>
              <a:buSzPts val="960"/>
              <a:buNone/>
              <a:defRPr sz="1200"/>
            </a:lvl1pPr>
            <a:lvl2pPr marL="914400" lvl="1" indent="-228600" algn="l">
              <a:lnSpc>
                <a:spcPct val="100000"/>
              </a:lnSpc>
              <a:spcBef>
                <a:spcPts val="1000"/>
              </a:spcBef>
              <a:spcAft>
                <a:spcPts val="0"/>
              </a:spcAft>
              <a:buSzPts val="960"/>
              <a:buNone/>
              <a:defRPr sz="1200"/>
            </a:lvl2pPr>
            <a:lvl3pPr marL="1371600" lvl="2" indent="-228600" algn="l">
              <a:lnSpc>
                <a:spcPct val="100000"/>
              </a:lnSpc>
              <a:spcBef>
                <a:spcPts val="1000"/>
              </a:spcBef>
              <a:spcAft>
                <a:spcPts val="0"/>
              </a:spcAft>
              <a:buSzPts val="800"/>
              <a:buNone/>
              <a:defRPr sz="1000"/>
            </a:lvl3pPr>
            <a:lvl4pPr marL="1828800" lvl="3" indent="-228600" algn="l">
              <a:lnSpc>
                <a:spcPct val="100000"/>
              </a:lnSpc>
              <a:spcBef>
                <a:spcPts val="1000"/>
              </a:spcBef>
              <a:spcAft>
                <a:spcPts val="0"/>
              </a:spcAft>
              <a:buSzPts val="720"/>
              <a:buNone/>
              <a:defRPr sz="900"/>
            </a:lvl4pPr>
            <a:lvl5pPr marL="2286000" lvl="4" indent="-228600" algn="l">
              <a:lnSpc>
                <a:spcPct val="100000"/>
              </a:lnSpc>
              <a:spcBef>
                <a:spcPts val="1000"/>
              </a:spcBef>
              <a:spcAft>
                <a:spcPts val="0"/>
              </a:spcAft>
              <a:buSzPts val="720"/>
              <a:buNone/>
              <a:defRPr sz="900"/>
            </a:lvl5pPr>
            <a:lvl6pPr marL="2743200" lvl="5" indent="-228600" algn="l">
              <a:lnSpc>
                <a:spcPct val="100000"/>
              </a:lnSpc>
              <a:spcBef>
                <a:spcPts val="1000"/>
              </a:spcBef>
              <a:spcAft>
                <a:spcPts val="0"/>
              </a:spcAft>
              <a:buSzPts val="720"/>
              <a:buNone/>
              <a:defRPr sz="900"/>
            </a:lvl6pPr>
            <a:lvl7pPr marL="3200400" lvl="6" indent="-228600" algn="l">
              <a:lnSpc>
                <a:spcPct val="100000"/>
              </a:lnSpc>
              <a:spcBef>
                <a:spcPts val="1000"/>
              </a:spcBef>
              <a:spcAft>
                <a:spcPts val="0"/>
              </a:spcAft>
              <a:buSzPts val="720"/>
              <a:buNone/>
              <a:defRPr sz="900"/>
            </a:lvl7pPr>
            <a:lvl8pPr marL="3657600" lvl="7" indent="-228600" algn="l">
              <a:lnSpc>
                <a:spcPct val="100000"/>
              </a:lnSpc>
              <a:spcBef>
                <a:spcPts val="1000"/>
              </a:spcBef>
              <a:spcAft>
                <a:spcPts val="0"/>
              </a:spcAft>
              <a:buSzPts val="720"/>
              <a:buNone/>
              <a:defRPr sz="900"/>
            </a:lvl8pPr>
            <a:lvl9pPr marL="4114800" lvl="8" indent="-228600" algn="l">
              <a:lnSpc>
                <a:spcPct val="100000"/>
              </a:lnSpc>
              <a:spcBef>
                <a:spcPts val="1000"/>
              </a:spcBef>
              <a:spcAft>
                <a:spcPts val="0"/>
              </a:spcAft>
              <a:buSzPts val="720"/>
              <a:buNone/>
              <a:defRPr sz="900"/>
            </a:lvl9pPr>
          </a:lstStyle>
          <a:p>
            <a:endParaRPr/>
          </a:p>
        </p:txBody>
      </p:sp>
      <p:sp>
        <p:nvSpPr>
          <p:cNvPr id="91" name="Google Shape;91;p10"/>
          <p:cNvSpPr txBox="1">
            <a:spLocks noGrp="1"/>
          </p:cNvSpPr>
          <p:nvPr>
            <p:ph type="dt" idx="10"/>
          </p:nvPr>
        </p:nvSpPr>
        <p:spPr>
          <a:xfrm>
            <a:off x="5405258" y="6041363"/>
            <a:ext cx="684132" cy="365125"/>
          </a:xfrm>
          <a:prstGeom prst="rect">
            <a:avLst/>
          </a:prstGeom>
          <a:noFill/>
          <a:ln>
            <a:noFill/>
          </a:ln>
        </p:spPr>
        <p:txBody>
          <a:bodyPr spcFirstLastPara="1" wrap="square" lIns="91425" tIns="45700" rIns="91425" bIns="45700" anchor="ctr" anchorCtr="0"/>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92" name="Google Shape;92;p10"/>
          <p:cNvSpPr txBox="1">
            <a:spLocks noGrp="1"/>
          </p:cNvSpPr>
          <p:nvPr>
            <p:ph type="ftr" idx="11"/>
          </p:nvPr>
        </p:nvSpPr>
        <p:spPr>
          <a:xfrm>
            <a:off x="609599" y="6041363"/>
            <a:ext cx="4622973" cy="365125"/>
          </a:xfrm>
          <a:prstGeom prst="rect">
            <a:avLst/>
          </a:prstGeom>
          <a:noFill/>
          <a:ln>
            <a:noFill/>
          </a:ln>
        </p:spPr>
        <p:txBody>
          <a:bodyPr spcFirstLastPara="1" wrap="square" lIns="91425" tIns="45700" rIns="91425" bIns="45700" anchor="ctr" anchorCtr="0"/>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93" name="Google Shape;93;p10"/>
          <p:cNvSpPr txBox="1">
            <a:spLocks noGrp="1"/>
          </p:cNvSpPr>
          <p:nvPr>
            <p:ph type="sldNum" idx="12"/>
          </p:nvPr>
        </p:nvSpPr>
        <p:spPr>
          <a:xfrm>
            <a:off x="6444676" y="6041363"/>
            <a:ext cx="512638"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900"/>
              <a:buFont typeface="Arial"/>
              <a:buNone/>
              <a:defRPr sz="900" b="0" i="0" u="none" strike="noStrike" cap="none">
                <a:solidFill>
                  <a:schemeClr val="accent1"/>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900"/>
              <a:buFont typeface="Arial"/>
              <a:buNone/>
              <a:defRPr sz="900" b="0" i="0" u="none" strike="noStrike" cap="none">
                <a:solidFill>
                  <a:schemeClr val="accent1"/>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900"/>
              <a:buFont typeface="Arial"/>
              <a:buNone/>
              <a:defRPr sz="900" b="0" i="0" u="none" strike="noStrike" cap="none">
                <a:solidFill>
                  <a:schemeClr val="accent1"/>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900"/>
              <a:buFont typeface="Arial"/>
              <a:buNone/>
              <a:defRPr sz="900" b="0" i="0" u="none" strike="noStrike" cap="none">
                <a:solidFill>
                  <a:schemeClr val="accent1"/>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900"/>
              <a:buFont typeface="Arial"/>
              <a:buNone/>
              <a:defRPr sz="900" b="0" i="0" u="none" strike="noStrike" cap="none">
                <a:solidFill>
                  <a:schemeClr val="accent1"/>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900"/>
              <a:buFont typeface="Arial"/>
              <a:buNone/>
              <a:defRPr sz="900" b="0" i="0" u="none" strike="noStrike" cap="none">
                <a:solidFill>
                  <a:schemeClr val="accent1"/>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900"/>
              <a:buFont typeface="Arial"/>
              <a:buNone/>
              <a:defRPr sz="900" b="0" i="0" u="none" strike="noStrike" cap="none">
                <a:solidFill>
                  <a:schemeClr val="accent1"/>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900"/>
              <a:buFont typeface="Arial"/>
              <a:buNone/>
              <a:defRPr sz="900" b="0" i="0" u="none" strike="noStrike" cap="none">
                <a:solidFill>
                  <a:schemeClr val="accent1"/>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900"/>
              <a:buFont typeface="Arial"/>
              <a:buNone/>
              <a:defRPr sz="900" b="0" i="0" u="none" strike="noStrike" cap="none">
                <a:solidFill>
                  <a:schemeClr val="accen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mc:AlternateContent xmlns:mc="http://schemas.openxmlformats.org/markup-compatibility/2006" xmlns:p14="http://schemas.microsoft.com/office/powerpoint/2010/main">
    <mc:Choice Requires="p14">
      <p:transition spd="slow" p14:dur="1600">
        <p14:prism/>
      </p:transition>
    </mc:Choice>
    <mc:Fallback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grpSp>
        <p:nvGrpSpPr>
          <p:cNvPr id="10" name="Google Shape;10;p1"/>
          <p:cNvGrpSpPr/>
          <p:nvPr/>
        </p:nvGrpSpPr>
        <p:grpSpPr>
          <a:xfrm>
            <a:off x="-8467" y="-8468"/>
            <a:ext cx="9169805" cy="6874935"/>
            <a:chOff x="-8467" y="-8468"/>
            <a:chExt cx="9169805" cy="6874935"/>
          </a:xfrm>
        </p:grpSpPr>
        <p:sp>
          <p:nvSpPr>
            <p:cNvPr id="11" name="Google Shape;11;p1"/>
            <p:cNvSpPr/>
            <p:nvPr/>
          </p:nvSpPr>
          <p:spPr>
            <a:xfrm>
              <a:off x="-8467" y="4013200"/>
              <a:ext cx="457200" cy="2853267"/>
            </a:xfrm>
            <a:custGeom>
              <a:avLst/>
              <a:gdLst/>
              <a:ahLst/>
              <a:cxnLst/>
              <a:rect l="l" t="t" r="r" b="b"/>
              <a:pathLst>
                <a:path w="457200" h="2853267" extrusionOk="0">
                  <a:moveTo>
                    <a:pt x="0" y="0"/>
                  </a:moveTo>
                  <a:lnTo>
                    <a:pt x="457200" y="2853267"/>
                  </a:lnTo>
                  <a:lnTo>
                    <a:pt x="0" y="2844800"/>
                  </a:lnTo>
                  <a:cubicBezTo>
                    <a:pt x="2822" y="1905000"/>
                    <a:pt x="5645" y="965200"/>
                    <a:pt x="0" y="0"/>
                  </a:cubicBezTo>
                  <a:close/>
                </a:path>
              </a:pathLst>
            </a:custGeom>
            <a:solidFill>
              <a:schemeClr val="accent1">
                <a:alpha val="84313"/>
              </a:scheme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cxnSp>
          <p:nvCxnSpPr>
            <p:cNvPr id="12" name="Google Shape;12;p1"/>
            <p:cNvCxnSpPr/>
            <p:nvPr/>
          </p:nvCxnSpPr>
          <p:spPr>
            <a:xfrm rot="10800000" flipH="1">
              <a:off x="5130830" y="4175605"/>
              <a:ext cx="4022475" cy="2682396"/>
            </a:xfrm>
            <a:prstGeom prst="straightConnector1">
              <a:avLst/>
            </a:prstGeom>
            <a:noFill/>
            <a:ln w="9525" cap="flat" cmpd="sng">
              <a:solidFill>
                <a:srgbClr val="D8D8D8"/>
              </a:solidFill>
              <a:prstDash val="solid"/>
              <a:round/>
              <a:headEnd type="none" w="sm" len="sm"/>
              <a:tailEnd type="none" w="sm" len="sm"/>
            </a:ln>
          </p:spPr>
        </p:cxnSp>
        <p:cxnSp>
          <p:nvCxnSpPr>
            <p:cNvPr id="13" name="Google Shape;13;p1"/>
            <p:cNvCxnSpPr/>
            <p:nvPr/>
          </p:nvCxnSpPr>
          <p:spPr>
            <a:xfrm>
              <a:off x="7042707" y="0"/>
              <a:ext cx="1219200" cy="6858000"/>
            </a:xfrm>
            <a:prstGeom prst="straightConnector1">
              <a:avLst/>
            </a:prstGeom>
            <a:noFill/>
            <a:ln w="9525" cap="flat" cmpd="sng">
              <a:solidFill>
                <a:srgbClr val="BFBFBF"/>
              </a:solidFill>
              <a:prstDash val="solid"/>
              <a:round/>
              <a:headEnd type="none" w="sm" len="sm"/>
              <a:tailEnd type="none" w="sm" len="sm"/>
            </a:ln>
          </p:spPr>
        </p:cxnSp>
        <p:sp>
          <p:nvSpPr>
            <p:cNvPr id="14" name="Google Shape;14;p1"/>
            <p:cNvSpPr/>
            <p:nvPr/>
          </p:nvSpPr>
          <p:spPr>
            <a:xfrm>
              <a:off x="6891896" y="1"/>
              <a:ext cx="2269442" cy="6866466"/>
            </a:xfrm>
            <a:custGeom>
              <a:avLst/>
              <a:gdLst/>
              <a:ahLst/>
              <a:cxnLst/>
              <a:rect l="l" t="t" r="r" b="b"/>
              <a:pathLst>
                <a:path w="2269442" h="6866466" extrusionOk="0">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29411"/>
              </a:scheme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 name="Google Shape;15;p1"/>
            <p:cNvSpPr/>
            <p:nvPr/>
          </p:nvSpPr>
          <p:spPr>
            <a:xfrm>
              <a:off x="7205158" y="-8467"/>
              <a:ext cx="1948147" cy="6866467"/>
            </a:xfrm>
            <a:custGeom>
              <a:avLst/>
              <a:gdLst/>
              <a:ahLst/>
              <a:cxnLst/>
              <a:rect l="l" t="t" r="r" b="b"/>
              <a:pathLst>
                <a:path w="1948147" h="6866467" extrusionOk="0">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6" name="Google Shape;16;p1"/>
            <p:cNvSpPr/>
            <p:nvPr/>
          </p:nvSpPr>
          <p:spPr>
            <a:xfrm>
              <a:off x="6637896" y="3920066"/>
              <a:ext cx="2513565" cy="2937933"/>
            </a:xfrm>
            <a:custGeom>
              <a:avLst/>
              <a:gdLst/>
              <a:ahLst/>
              <a:cxnLst/>
              <a:rect l="l" t="t" r="r" b="b"/>
              <a:pathLst>
                <a:path w="3259667" h="3810000" extrusionOk="0">
                  <a:moveTo>
                    <a:pt x="0" y="3810000"/>
                  </a:moveTo>
                  <a:lnTo>
                    <a:pt x="3251200" y="0"/>
                  </a:lnTo>
                  <a:cubicBezTo>
                    <a:pt x="3254022" y="1270000"/>
                    <a:pt x="3256845" y="2540000"/>
                    <a:pt x="3259667" y="3810000"/>
                  </a:cubicBezTo>
                  <a:lnTo>
                    <a:pt x="0" y="3810000"/>
                  </a:lnTo>
                  <a:close/>
                </a:path>
              </a:pathLst>
            </a:custGeom>
            <a:solidFill>
              <a:schemeClr val="accent2">
                <a:alpha val="71372"/>
              </a:scheme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7" name="Google Shape;17;p1"/>
            <p:cNvSpPr/>
            <p:nvPr/>
          </p:nvSpPr>
          <p:spPr>
            <a:xfrm>
              <a:off x="7010429" y="-8467"/>
              <a:ext cx="2142876" cy="6866467"/>
            </a:xfrm>
            <a:custGeom>
              <a:avLst/>
              <a:gdLst/>
              <a:ahLst/>
              <a:cxnLst/>
              <a:rect l="l" t="t" r="r" b="b"/>
              <a:pathLst>
                <a:path w="2853267" h="6866467" extrusionOk="0">
                  <a:moveTo>
                    <a:pt x="0" y="0"/>
                  </a:moveTo>
                  <a:lnTo>
                    <a:pt x="2472267" y="6866467"/>
                  </a:lnTo>
                  <a:lnTo>
                    <a:pt x="2853267" y="6858000"/>
                  </a:lnTo>
                  <a:lnTo>
                    <a:pt x="2853267" y="0"/>
                  </a:lnTo>
                  <a:lnTo>
                    <a:pt x="0" y="0"/>
                  </a:lnTo>
                  <a:close/>
                </a:path>
              </a:pathLst>
            </a:custGeom>
            <a:solidFill>
              <a:srgbClr val="3F7818">
                <a:alpha val="69411"/>
              </a:srgbClr>
            </a:solidFill>
            <a:ln>
              <a:noFill/>
            </a:ln>
          </p:spPr>
        </p:sp>
        <p:sp>
          <p:nvSpPr>
            <p:cNvPr id="18" name="Google Shape;18;p1"/>
            <p:cNvSpPr/>
            <p:nvPr/>
          </p:nvSpPr>
          <p:spPr>
            <a:xfrm>
              <a:off x="8295776" y="-8467"/>
              <a:ext cx="857530" cy="6866467"/>
            </a:xfrm>
            <a:custGeom>
              <a:avLst/>
              <a:gdLst/>
              <a:ahLst/>
              <a:cxnLst/>
              <a:rect l="l" t="t" r="r" b="b"/>
              <a:pathLst>
                <a:path w="1286933" h="6866467" extrusionOk="0">
                  <a:moveTo>
                    <a:pt x="1016000" y="0"/>
                  </a:moveTo>
                  <a:lnTo>
                    <a:pt x="0" y="6866467"/>
                  </a:lnTo>
                  <a:lnTo>
                    <a:pt x="1286933" y="6866467"/>
                  </a:lnTo>
                  <a:cubicBezTo>
                    <a:pt x="1284111" y="4577645"/>
                    <a:pt x="1281288" y="2288822"/>
                    <a:pt x="1278466" y="0"/>
                  </a:cubicBezTo>
                  <a:lnTo>
                    <a:pt x="1016000" y="0"/>
                  </a:lnTo>
                  <a:close/>
                </a:path>
              </a:pathLst>
            </a:custGeom>
            <a:solidFill>
              <a:srgbClr val="BFE471">
                <a:alpha val="69411"/>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9" name="Google Shape;19;p1"/>
            <p:cNvSpPr/>
            <p:nvPr/>
          </p:nvSpPr>
          <p:spPr>
            <a:xfrm>
              <a:off x="8077231" y="-8468"/>
              <a:ext cx="1066770" cy="6866467"/>
            </a:xfrm>
            <a:custGeom>
              <a:avLst/>
              <a:gdLst/>
              <a:ahLst/>
              <a:cxnLst/>
              <a:rect l="l" t="t" r="r" b="b"/>
              <a:pathLst>
                <a:path w="1270244" h="6866467" extrusionOk="0">
                  <a:moveTo>
                    <a:pt x="0" y="0"/>
                  </a:moveTo>
                  <a:lnTo>
                    <a:pt x="1117600" y="6866467"/>
                  </a:lnTo>
                  <a:lnTo>
                    <a:pt x="1270000" y="6866467"/>
                  </a:lnTo>
                  <a:cubicBezTo>
                    <a:pt x="1272822" y="4574822"/>
                    <a:pt x="1250245" y="2291645"/>
                    <a:pt x="1253067" y="0"/>
                  </a:cubicBezTo>
                  <a:lnTo>
                    <a:pt x="0" y="0"/>
                  </a:lnTo>
                  <a:close/>
                </a:path>
              </a:pathLst>
            </a:custGeom>
            <a:solidFill>
              <a:schemeClr val="accent1">
                <a:alpha val="64313"/>
              </a:scheme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0" name="Google Shape;20;p1"/>
            <p:cNvSpPr/>
            <p:nvPr/>
          </p:nvSpPr>
          <p:spPr>
            <a:xfrm>
              <a:off x="8060297" y="4893733"/>
              <a:ext cx="1094086" cy="1964267"/>
            </a:xfrm>
            <a:custGeom>
              <a:avLst/>
              <a:gdLst/>
              <a:ahLst/>
              <a:cxnLst/>
              <a:rect l="l" t="t" r="r" b="b"/>
              <a:pathLst>
                <a:path w="1820333" h="3268133" extrusionOk="0">
                  <a:moveTo>
                    <a:pt x="0" y="3268133"/>
                  </a:moveTo>
                  <a:lnTo>
                    <a:pt x="1811866" y="0"/>
                  </a:lnTo>
                  <a:cubicBezTo>
                    <a:pt x="1814688" y="1086555"/>
                    <a:pt x="1817511" y="2173111"/>
                    <a:pt x="1820333" y="3259666"/>
                  </a:cubicBezTo>
                  <a:lnTo>
                    <a:pt x="0" y="3268133"/>
                  </a:lnTo>
                  <a:close/>
                </a:path>
              </a:pathLst>
            </a:custGeom>
            <a:solidFill>
              <a:schemeClr val="accent1">
                <a:alpha val="80000"/>
              </a:scheme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sp>
        <p:nvSpPr>
          <p:cNvPr id="21" name="Google Shape;21;p1"/>
          <p:cNvSpPr txBox="1">
            <a:spLocks noGrp="1"/>
          </p:cNvSpPr>
          <p:nvPr>
            <p:ph type="title"/>
          </p:nvPr>
        </p:nvSpPr>
        <p:spPr>
          <a:xfrm>
            <a:off x="609599" y="609600"/>
            <a:ext cx="6347713" cy="1320800"/>
          </a:xfrm>
          <a:prstGeom prst="rect">
            <a:avLst/>
          </a:prstGeom>
          <a:noFill/>
          <a:ln>
            <a:noFill/>
          </a:ln>
        </p:spPr>
        <p:txBody>
          <a:bodyPr spcFirstLastPara="1" wrap="square" lIns="91425" tIns="45700" rIns="91425" bIns="45700" anchor="t" anchorCtr="0"/>
          <a:lstStyle>
            <a:lvl1pPr marR="0" lvl="0" algn="l" rtl="0">
              <a:lnSpc>
                <a:spcPct val="100000"/>
              </a:lnSpc>
              <a:spcBef>
                <a:spcPts val="0"/>
              </a:spcBef>
              <a:spcAft>
                <a:spcPts val="0"/>
              </a:spcAft>
              <a:buClr>
                <a:schemeClr val="accent1"/>
              </a:buClr>
              <a:buSzPts val="3600"/>
              <a:buFont typeface="Trebuchet MS"/>
              <a:buNone/>
              <a:defRPr sz="3600" b="0" i="0" u="none" strike="noStrike" cap="none">
                <a:solidFill>
                  <a:schemeClr val="accent1"/>
                </a:solidFill>
                <a:latin typeface="Trebuchet MS"/>
                <a:ea typeface="Trebuchet MS"/>
                <a:cs typeface="Trebuchet MS"/>
                <a:sym typeface="Trebuchet MS"/>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2"/>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2"/>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2"/>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2"/>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2"/>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2"/>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2"/>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2"/>
                </a:solidFill>
                <a:latin typeface="Arial"/>
                <a:ea typeface="Arial"/>
                <a:cs typeface="Arial"/>
                <a:sym typeface="Arial"/>
              </a:defRPr>
            </a:lvl9pPr>
          </a:lstStyle>
          <a:p>
            <a:endParaRPr/>
          </a:p>
        </p:txBody>
      </p:sp>
      <p:sp>
        <p:nvSpPr>
          <p:cNvPr id="22" name="Google Shape;22;p1"/>
          <p:cNvSpPr txBox="1">
            <a:spLocks noGrp="1"/>
          </p:cNvSpPr>
          <p:nvPr>
            <p:ph type="body" idx="1"/>
          </p:nvPr>
        </p:nvSpPr>
        <p:spPr>
          <a:xfrm>
            <a:off x="609599" y="2160590"/>
            <a:ext cx="6347714" cy="3880773"/>
          </a:xfrm>
          <a:prstGeom prst="rect">
            <a:avLst/>
          </a:prstGeom>
          <a:noFill/>
          <a:ln>
            <a:noFill/>
          </a:ln>
        </p:spPr>
        <p:txBody>
          <a:bodyPr spcFirstLastPara="1" wrap="square" lIns="91425" tIns="45700" rIns="91425" bIns="45700" anchor="t" anchorCtr="0"/>
          <a:lstStyle>
            <a:lvl1pPr marL="457200" marR="0" lvl="0" indent="-320040" algn="l" rtl="0">
              <a:lnSpc>
                <a:spcPct val="100000"/>
              </a:lnSpc>
              <a:spcBef>
                <a:spcPts val="1000"/>
              </a:spcBef>
              <a:spcAft>
                <a:spcPts val="0"/>
              </a:spcAft>
              <a:buClr>
                <a:schemeClr val="accent1"/>
              </a:buClr>
              <a:buSzPts val="1440"/>
              <a:buFont typeface="Noto Sans Symbols"/>
              <a:buChar char="▶"/>
              <a:defRPr sz="1800" b="0" i="0" u="none" strike="noStrike" cap="none">
                <a:solidFill>
                  <a:srgbClr val="3F3F3F"/>
                </a:solidFill>
                <a:latin typeface="Trebuchet MS"/>
                <a:ea typeface="Trebuchet MS"/>
                <a:cs typeface="Trebuchet MS"/>
                <a:sym typeface="Trebuchet MS"/>
              </a:defRPr>
            </a:lvl1pPr>
            <a:lvl2pPr marL="914400" marR="0" lvl="1" indent="-309880" algn="l" rtl="0">
              <a:lnSpc>
                <a:spcPct val="100000"/>
              </a:lnSpc>
              <a:spcBef>
                <a:spcPts val="1000"/>
              </a:spcBef>
              <a:spcAft>
                <a:spcPts val="0"/>
              </a:spcAft>
              <a:buClr>
                <a:schemeClr val="accent1"/>
              </a:buClr>
              <a:buSzPts val="1280"/>
              <a:buFont typeface="Noto Sans Symbols"/>
              <a:buChar char="▶"/>
              <a:defRPr sz="1600" b="0" i="0" u="none" strike="noStrike" cap="none">
                <a:solidFill>
                  <a:srgbClr val="3F3F3F"/>
                </a:solidFill>
                <a:latin typeface="Trebuchet MS"/>
                <a:ea typeface="Trebuchet MS"/>
                <a:cs typeface="Trebuchet MS"/>
                <a:sym typeface="Trebuchet MS"/>
              </a:defRPr>
            </a:lvl2pPr>
            <a:lvl3pPr marL="1371600" marR="0" lvl="2" indent="-299719" algn="l" rtl="0">
              <a:lnSpc>
                <a:spcPct val="100000"/>
              </a:lnSpc>
              <a:spcBef>
                <a:spcPts val="1000"/>
              </a:spcBef>
              <a:spcAft>
                <a:spcPts val="0"/>
              </a:spcAft>
              <a:buClr>
                <a:schemeClr val="accent1"/>
              </a:buClr>
              <a:buSzPts val="1120"/>
              <a:buFont typeface="Noto Sans Symbols"/>
              <a:buChar char="▶"/>
              <a:defRPr sz="1400" b="0" i="0" u="none" strike="noStrike" cap="none">
                <a:solidFill>
                  <a:srgbClr val="3F3F3F"/>
                </a:solidFill>
                <a:latin typeface="Trebuchet MS"/>
                <a:ea typeface="Trebuchet MS"/>
                <a:cs typeface="Trebuchet MS"/>
                <a:sym typeface="Trebuchet MS"/>
              </a:defRPr>
            </a:lvl3pPr>
            <a:lvl4pPr marL="1828800" marR="0" lvl="3" indent="-289560" algn="l" rtl="0">
              <a:lnSpc>
                <a:spcPct val="100000"/>
              </a:lnSpc>
              <a:spcBef>
                <a:spcPts val="1000"/>
              </a:spcBef>
              <a:spcAft>
                <a:spcPts val="0"/>
              </a:spcAft>
              <a:buClr>
                <a:schemeClr val="accent1"/>
              </a:buClr>
              <a:buSzPts val="960"/>
              <a:buFont typeface="Noto Sans Symbols"/>
              <a:buChar char="▶"/>
              <a:defRPr sz="1200" b="0" i="0" u="none" strike="noStrike" cap="none">
                <a:solidFill>
                  <a:srgbClr val="3F3F3F"/>
                </a:solidFill>
                <a:latin typeface="Trebuchet MS"/>
                <a:ea typeface="Trebuchet MS"/>
                <a:cs typeface="Trebuchet MS"/>
                <a:sym typeface="Trebuchet MS"/>
              </a:defRPr>
            </a:lvl4pPr>
            <a:lvl5pPr marL="2286000" marR="0" lvl="4" indent="-289560" algn="l" rtl="0">
              <a:lnSpc>
                <a:spcPct val="100000"/>
              </a:lnSpc>
              <a:spcBef>
                <a:spcPts val="1000"/>
              </a:spcBef>
              <a:spcAft>
                <a:spcPts val="0"/>
              </a:spcAft>
              <a:buClr>
                <a:schemeClr val="accent1"/>
              </a:buClr>
              <a:buSzPts val="960"/>
              <a:buFont typeface="Noto Sans Symbols"/>
              <a:buChar char="▶"/>
              <a:defRPr sz="1200" b="0" i="0" u="none" strike="noStrike" cap="none">
                <a:solidFill>
                  <a:srgbClr val="3F3F3F"/>
                </a:solidFill>
                <a:latin typeface="Trebuchet MS"/>
                <a:ea typeface="Trebuchet MS"/>
                <a:cs typeface="Trebuchet MS"/>
                <a:sym typeface="Trebuchet MS"/>
              </a:defRPr>
            </a:lvl5pPr>
            <a:lvl6pPr marL="2743200" marR="0" lvl="5" indent="-289560" algn="l" rtl="0">
              <a:lnSpc>
                <a:spcPct val="100000"/>
              </a:lnSpc>
              <a:spcBef>
                <a:spcPts val="1000"/>
              </a:spcBef>
              <a:spcAft>
                <a:spcPts val="0"/>
              </a:spcAft>
              <a:buClr>
                <a:schemeClr val="accent1"/>
              </a:buClr>
              <a:buSzPts val="960"/>
              <a:buFont typeface="Noto Sans Symbols"/>
              <a:buChar char="▶"/>
              <a:defRPr sz="1200" b="0" i="0" u="none" strike="noStrike" cap="none">
                <a:solidFill>
                  <a:srgbClr val="3F3F3F"/>
                </a:solidFill>
                <a:latin typeface="Trebuchet MS"/>
                <a:ea typeface="Trebuchet MS"/>
                <a:cs typeface="Trebuchet MS"/>
                <a:sym typeface="Trebuchet MS"/>
              </a:defRPr>
            </a:lvl6pPr>
            <a:lvl7pPr marL="3200400" marR="0" lvl="6" indent="-289560" algn="l" rtl="0">
              <a:lnSpc>
                <a:spcPct val="100000"/>
              </a:lnSpc>
              <a:spcBef>
                <a:spcPts val="1000"/>
              </a:spcBef>
              <a:spcAft>
                <a:spcPts val="0"/>
              </a:spcAft>
              <a:buClr>
                <a:schemeClr val="accent1"/>
              </a:buClr>
              <a:buSzPts val="960"/>
              <a:buFont typeface="Noto Sans Symbols"/>
              <a:buChar char="▶"/>
              <a:defRPr sz="1200" b="0" i="0" u="none" strike="noStrike" cap="none">
                <a:solidFill>
                  <a:srgbClr val="3F3F3F"/>
                </a:solidFill>
                <a:latin typeface="Trebuchet MS"/>
                <a:ea typeface="Trebuchet MS"/>
                <a:cs typeface="Trebuchet MS"/>
                <a:sym typeface="Trebuchet MS"/>
              </a:defRPr>
            </a:lvl7pPr>
            <a:lvl8pPr marL="3657600" marR="0" lvl="7" indent="-289559" algn="l" rtl="0">
              <a:lnSpc>
                <a:spcPct val="100000"/>
              </a:lnSpc>
              <a:spcBef>
                <a:spcPts val="1000"/>
              </a:spcBef>
              <a:spcAft>
                <a:spcPts val="0"/>
              </a:spcAft>
              <a:buClr>
                <a:schemeClr val="accent1"/>
              </a:buClr>
              <a:buSzPts val="960"/>
              <a:buFont typeface="Noto Sans Symbols"/>
              <a:buChar char="▶"/>
              <a:defRPr sz="1200" b="0" i="0" u="none" strike="noStrike" cap="none">
                <a:solidFill>
                  <a:srgbClr val="3F3F3F"/>
                </a:solidFill>
                <a:latin typeface="Trebuchet MS"/>
                <a:ea typeface="Trebuchet MS"/>
                <a:cs typeface="Trebuchet MS"/>
                <a:sym typeface="Trebuchet MS"/>
              </a:defRPr>
            </a:lvl8pPr>
            <a:lvl9pPr marL="4114800" marR="0" lvl="8" indent="-289559" algn="l" rtl="0">
              <a:lnSpc>
                <a:spcPct val="100000"/>
              </a:lnSpc>
              <a:spcBef>
                <a:spcPts val="1000"/>
              </a:spcBef>
              <a:spcAft>
                <a:spcPts val="0"/>
              </a:spcAft>
              <a:buClr>
                <a:schemeClr val="accent1"/>
              </a:buClr>
              <a:buSzPts val="960"/>
              <a:buFont typeface="Noto Sans Symbols"/>
              <a:buChar char="▶"/>
              <a:defRPr sz="1200" b="0" i="0" u="none" strike="noStrike" cap="none">
                <a:solidFill>
                  <a:srgbClr val="3F3F3F"/>
                </a:solidFill>
                <a:latin typeface="Trebuchet MS"/>
                <a:ea typeface="Trebuchet MS"/>
                <a:cs typeface="Trebuchet MS"/>
                <a:sym typeface="Trebuchet MS"/>
              </a:defRPr>
            </a:lvl9pPr>
          </a:lstStyle>
          <a:p>
            <a:endParaRPr/>
          </a:p>
        </p:txBody>
      </p:sp>
      <p:sp>
        <p:nvSpPr>
          <p:cNvPr id="23" name="Google Shape;23;p1"/>
          <p:cNvSpPr txBox="1">
            <a:spLocks noGrp="1"/>
          </p:cNvSpPr>
          <p:nvPr>
            <p:ph type="dt" idx="10"/>
          </p:nvPr>
        </p:nvSpPr>
        <p:spPr>
          <a:xfrm>
            <a:off x="5405258" y="6041363"/>
            <a:ext cx="684132" cy="365125"/>
          </a:xfrm>
          <a:prstGeom prst="rect">
            <a:avLst/>
          </a:prstGeom>
          <a:noFill/>
          <a:ln>
            <a:noFill/>
          </a:ln>
        </p:spPr>
        <p:txBody>
          <a:bodyPr spcFirstLastPara="1" wrap="square" lIns="91425" tIns="45700" rIns="91425" bIns="45700" anchor="ctr" anchorCtr="0"/>
          <a:lstStyle>
            <a:lvl1pPr marR="0" lvl="0" algn="r" rtl="0">
              <a:lnSpc>
                <a:spcPct val="100000"/>
              </a:lnSpc>
              <a:spcBef>
                <a:spcPts val="0"/>
              </a:spcBef>
              <a:spcAft>
                <a:spcPts val="0"/>
              </a:spcAft>
              <a:buClr>
                <a:srgbClr val="000000"/>
              </a:buClr>
              <a:buSzPts val="1400"/>
              <a:buFont typeface="Arial"/>
              <a:buNone/>
              <a:defRPr sz="900" b="0" i="0" u="none" strike="noStrike" cap="none">
                <a:solidFill>
                  <a:srgbClr val="888888"/>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24" name="Google Shape;24;p1"/>
          <p:cNvSpPr txBox="1">
            <a:spLocks noGrp="1"/>
          </p:cNvSpPr>
          <p:nvPr>
            <p:ph type="ftr" idx="11"/>
          </p:nvPr>
        </p:nvSpPr>
        <p:spPr>
          <a:xfrm>
            <a:off x="609599" y="6041363"/>
            <a:ext cx="4622973" cy="365125"/>
          </a:xfrm>
          <a:prstGeom prst="rect">
            <a:avLst/>
          </a:prstGeom>
          <a:noFill/>
          <a:ln>
            <a:noFill/>
          </a:ln>
        </p:spPr>
        <p:txBody>
          <a:bodyPr spcFirstLastPara="1" wrap="square" lIns="91425" tIns="45700" rIns="91425" bIns="45700" anchor="ctr" anchorCtr="0"/>
          <a:lstStyle>
            <a:lvl1pPr marR="0" lvl="0" algn="l" rtl="0">
              <a:lnSpc>
                <a:spcPct val="100000"/>
              </a:lnSpc>
              <a:spcBef>
                <a:spcPts val="0"/>
              </a:spcBef>
              <a:spcAft>
                <a:spcPts val="0"/>
              </a:spcAft>
              <a:buClr>
                <a:srgbClr val="000000"/>
              </a:buClr>
              <a:buSzPts val="1400"/>
              <a:buFont typeface="Arial"/>
              <a:buNone/>
              <a:defRPr sz="900" b="0" i="0" u="none" strike="noStrike" cap="none">
                <a:solidFill>
                  <a:srgbClr val="888888"/>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25" name="Google Shape;25;p1"/>
          <p:cNvSpPr txBox="1">
            <a:spLocks noGrp="1"/>
          </p:cNvSpPr>
          <p:nvPr>
            <p:ph type="sldNum" idx="12"/>
          </p:nvPr>
        </p:nvSpPr>
        <p:spPr>
          <a:xfrm>
            <a:off x="6444676" y="6041363"/>
            <a:ext cx="512638"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900"/>
              <a:buFont typeface="Arial"/>
              <a:buNone/>
              <a:defRPr sz="900" b="0" i="0" u="none" strike="noStrike" cap="none">
                <a:solidFill>
                  <a:schemeClr val="accent1"/>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900"/>
              <a:buFont typeface="Arial"/>
              <a:buNone/>
              <a:defRPr sz="900" b="0" i="0" u="none" strike="noStrike" cap="none">
                <a:solidFill>
                  <a:schemeClr val="accent1"/>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900"/>
              <a:buFont typeface="Arial"/>
              <a:buNone/>
              <a:defRPr sz="900" b="0" i="0" u="none" strike="noStrike" cap="none">
                <a:solidFill>
                  <a:schemeClr val="accent1"/>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900"/>
              <a:buFont typeface="Arial"/>
              <a:buNone/>
              <a:defRPr sz="900" b="0" i="0" u="none" strike="noStrike" cap="none">
                <a:solidFill>
                  <a:schemeClr val="accent1"/>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900"/>
              <a:buFont typeface="Arial"/>
              <a:buNone/>
              <a:defRPr sz="900" b="0" i="0" u="none" strike="noStrike" cap="none">
                <a:solidFill>
                  <a:schemeClr val="accent1"/>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900"/>
              <a:buFont typeface="Arial"/>
              <a:buNone/>
              <a:defRPr sz="900" b="0" i="0" u="none" strike="noStrike" cap="none">
                <a:solidFill>
                  <a:schemeClr val="accent1"/>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900"/>
              <a:buFont typeface="Arial"/>
              <a:buNone/>
              <a:defRPr sz="900" b="0" i="0" u="none" strike="noStrike" cap="none">
                <a:solidFill>
                  <a:schemeClr val="accent1"/>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900"/>
              <a:buFont typeface="Arial"/>
              <a:buNone/>
              <a:defRPr sz="900" b="0" i="0" u="none" strike="noStrike" cap="none">
                <a:solidFill>
                  <a:schemeClr val="accent1"/>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900"/>
              <a:buFont typeface="Arial"/>
              <a:buNone/>
              <a:defRPr sz="900" b="0" i="0" u="none" strike="noStrike" cap="none">
                <a:solidFill>
                  <a:schemeClr val="accen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Lst>
  <mc:AlternateContent xmlns:mc="http://schemas.openxmlformats.org/markup-compatibility/2006" xmlns:p14="http://schemas.microsoft.com/office/powerpoint/2010/main">
    <mc:Choice Requires="p14">
      <p:transition spd="slow" p14:dur="1600">
        <p14:prism/>
      </p:transition>
    </mc:Choice>
    <mc:Fallback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hyperlink" Target="https://www.slipps.eu/virtual-seminars/" TargetMode="External"/><Relationship Id="rId3" Type="http://schemas.openxmlformats.org/officeDocument/2006/relationships/image" Target="../media/image1.png"/><Relationship Id="rId7" Type="http://schemas.openxmlformats.org/officeDocument/2006/relationships/image" Target="../media/image5.png"/><Relationship Id="rId12"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png"/><Relationship Id="rId10" Type="http://schemas.openxmlformats.org/officeDocument/2006/relationships/image" Target="../media/image8.png"/><Relationship Id="rId4" Type="http://schemas.openxmlformats.org/officeDocument/2006/relationships/image" Target="../media/image2.jpg"/><Relationship Id="rId9" Type="http://schemas.openxmlformats.org/officeDocument/2006/relationships/image" Target="../media/image7.png"/><Relationship Id="rId14" Type="http://schemas.openxmlformats.org/officeDocument/2006/relationships/hyperlink" Target="http://creativecommons.org/licenses/by-nc-sa/4.0/" TargetMode="External"/></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12.png"/></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27.xml"/><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png"/><Relationship Id="rId10" Type="http://schemas.openxmlformats.org/officeDocument/2006/relationships/image" Target="../media/image8.png"/><Relationship Id="rId4" Type="http://schemas.openxmlformats.org/officeDocument/2006/relationships/image" Target="../media/image2.jpg"/><Relationship Id="rId9" Type="http://schemas.openxmlformats.org/officeDocument/2006/relationships/image" Target="../media/image7.png"/></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s://rdcu.be/brEMO"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46"/>
        <p:cNvGrpSpPr/>
        <p:nvPr/>
      </p:nvGrpSpPr>
      <p:grpSpPr>
        <a:xfrm>
          <a:off x="0" y="0"/>
          <a:ext cx="0" cy="0"/>
          <a:chOff x="0" y="0"/>
          <a:chExt cx="0" cy="0"/>
        </a:xfrm>
      </p:grpSpPr>
      <p:sp>
        <p:nvSpPr>
          <p:cNvPr id="147" name="Google Shape;147;p18"/>
          <p:cNvSpPr txBox="1">
            <a:spLocks noGrp="1"/>
          </p:cNvSpPr>
          <p:nvPr>
            <p:ph type="ctrTitle"/>
          </p:nvPr>
        </p:nvSpPr>
        <p:spPr>
          <a:xfrm>
            <a:off x="3811821" y="5897666"/>
            <a:ext cx="1783581" cy="652826"/>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chemeClr val="accent1"/>
              </a:buClr>
              <a:buSzPts val="3200"/>
              <a:buFont typeface="Trebuchet MS"/>
              <a:buNone/>
            </a:pPr>
            <a:r>
              <a:rPr lang="en-GB" sz="3200"/>
              <a:t>SLIPPS</a:t>
            </a:r>
            <a:endParaRPr/>
          </a:p>
        </p:txBody>
      </p:sp>
      <p:sp>
        <p:nvSpPr>
          <p:cNvPr id="148" name="Google Shape;148;p18"/>
          <p:cNvSpPr txBox="1">
            <a:spLocks noGrp="1"/>
          </p:cNvSpPr>
          <p:nvPr>
            <p:ph type="subTitle" idx="1"/>
          </p:nvPr>
        </p:nvSpPr>
        <p:spPr>
          <a:xfrm>
            <a:off x="691310" y="2602806"/>
            <a:ext cx="6561661" cy="2113193"/>
          </a:xfrm>
          <a:prstGeom prst="rect">
            <a:avLst/>
          </a:prstGeom>
          <a:noFill/>
          <a:ln>
            <a:noFill/>
          </a:ln>
        </p:spPr>
        <p:txBody>
          <a:bodyPr spcFirstLastPara="1" wrap="square" lIns="91425" tIns="45700" rIns="91425" bIns="45700" anchor="t" anchorCtr="0">
            <a:noAutofit/>
          </a:bodyPr>
          <a:lstStyle/>
          <a:p>
            <a:pPr marL="0" lvl="0" indent="0" algn="r" rtl="0">
              <a:lnSpc>
                <a:spcPct val="150000"/>
              </a:lnSpc>
              <a:spcBef>
                <a:spcPts val="0"/>
              </a:spcBef>
              <a:spcAft>
                <a:spcPts val="0"/>
              </a:spcAft>
              <a:buSzPts val="2480"/>
              <a:buNone/>
            </a:pPr>
            <a:r>
              <a:rPr lang="en-GB" sz="3100">
                <a:solidFill>
                  <a:schemeClr val="accent5"/>
                </a:solidFill>
              </a:rPr>
              <a:t>Virtual Seminar: </a:t>
            </a:r>
            <a:endParaRPr/>
          </a:p>
          <a:p>
            <a:pPr marL="0" lvl="0" indent="0" algn="r" rtl="0">
              <a:lnSpc>
                <a:spcPct val="150000"/>
              </a:lnSpc>
              <a:spcBef>
                <a:spcPts val="1000"/>
              </a:spcBef>
              <a:spcAft>
                <a:spcPts val="0"/>
              </a:spcAft>
              <a:buSzPts val="2480"/>
              <a:buNone/>
            </a:pPr>
            <a:r>
              <a:rPr lang="en-GB" sz="3100">
                <a:solidFill>
                  <a:schemeClr val="accent5"/>
                </a:solidFill>
              </a:rPr>
              <a:t>Learning Safety from Good Practice</a:t>
            </a:r>
            <a:endParaRPr sz="3100">
              <a:solidFill>
                <a:schemeClr val="accent5"/>
              </a:solidFill>
            </a:endParaRPr>
          </a:p>
          <a:p>
            <a:pPr marL="0" lvl="0" indent="0" algn="r" rtl="0">
              <a:lnSpc>
                <a:spcPct val="150000"/>
              </a:lnSpc>
              <a:spcBef>
                <a:spcPts val="1000"/>
              </a:spcBef>
              <a:spcAft>
                <a:spcPts val="0"/>
              </a:spcAft>
              <a:buSzPts val="2480"/>
              <a:buNone/>
            </a:pPr>
            <a:endParaRPr sz="3100">
              <a:solidFill>
                <a:schemeClr val="accent5"/>
              </a:solidFill>
            </a:endParaRPr>
          </a:p>
        </p:txBody>
      </p:sp>
      <p:pic>
        <p:nvPicPr>
          <p:cNvPr id="149" name="Google Shape;149;p18"/>
          <p:cNvPicPr preferRelativeResize="0"/>
          <p:nvPr/>
        </p:nvPicPr>
        <p:blipFill rotWithShape="1">
          <a:blip r:embed="rId3">
            <a:alphaModFix/>
          </a:blip>
          <a:srcRect/>
          <a:stretch/>
        </p:blipFill>
        <p:spPr>
          <a:xfrm>
            <a:off x="5283993" y="1150033"/>
            <a:ext cx="1968978" cy="433419"/>
          </a:xfrm>
          <a:prstGeom prst="rect">
            <a:avLst/>
          </a:prstGeom>
          <a:noFill/>
          <a:ln>
            <a:noFill/>
          </a:ln>
        </p:spPr>
      </p:pic>
      <p:pic>
        <p:nvPicPr>
          <p:cNvPr id="150" name="Google Shape;150;p18"/>
          <p:cNvPicPr preferRelativeResize="0"/>
          <p:nvPr/>
        </p:nvPicPr>
        <p:blipFill rotWithShape="1">
          <a:blip r:embed="rId4">
            <a:alphaModFix/>
          </a:blip>
          <a:srcRect/>
          <a:stretch/>
        </p:blipFill>
        <p:spPr>
          <a:xfrm>
            <a:off x="3797505" y="923413"/>
            <a:ext cx="1532810" cy="982688"/>
          </a:xfrm>
          <a:prstGeom prst="rect">
            <a:avLst/>
          </a:prstGeom>
          <a:noFill/>
          <a:ln>
            <a:noFill/>
          </a:ln>
        </p:spPr>
      </p:pic>
      <p:pic>
        <p:nvPicPr>
          <p:cNvPr id="151" name="Google Shape;151;p18"/>
          <p:cNvPicPr preferRelativeResize="0"/>
          <p:nvPr/>
        </p:nvPicPr>
        <p:blipFill rotWithShape="1">
          <a:blip r:embed="rId5">
            <a:alphaModFix/>
          </a:blip>
          <a:srcRect/>
          <a:stretch/>
        </p:blipFill>
        <p:spPr>
          <a:xfrm>
            <a:off x="2801386" y="275305"/>
            <a:ext cx="2020870" cy="489982"/>
          </a:xfrm>
          <a:prstGeom prst="rect">
            <a:avLst/>
          </a:prstGeom>
          <a:noFill/>
          <a:ln>
            <a:noFill/>
          </a:ln>
        </p:spPr>
      </p:pic>
      <p:pic>
        <p:nvPicPr>
          <p:cNvPr id="152" name="Google Shape;152;p18"/>
          <p:cNvPicPr preferRelativeResize="0"/>
          <p:nvPr/>
        </p:nvPicPr>
        <p:blipFill rotWithShape="1">
          <a:blip r:embed="rId6">
            <a:alphaModFix/>
          </a:blip>
          <a:srcRect/>
          <a:stretch/>
        </p:blipFill>
        <p:spPr>
          <a:xfrm>
            <a:off x="327002" y="5845136"/>
            <a:ext cx="2593874" cy="740918"/>
          </a:xfrm>
          <a:prstGeom prst="rect">
            <a:avLst/>
          </a:prstGeom>
          <a:noFill/>
          <a:ln>
            <a:noFill/>
          </a:ln>
        </p:spPr>
      </p:pic>
      <p:pic>
        <p:nvPicPr>
          <p:cNvPr id="153" name="Google Shape;153;p18"/>
          <p:cNvPicPr preferRelativeResize="0"/>
          <p:nvPr/>
        </p:nvPicPr>
        <p:blipFill rotWithShape="1">
          <a:blip r:embed="rId7">
            <a:alphaModFix/>
          </a:blip>
          <a:srcRect t="5605" b="17649"/>
          <a:stretch/>
        </p:blipFill>
        <p:spPr>
          <a:xfrm>
            <a:off x="3797505" y="6013938"/>
            <a:ext cx="474787" cy="420283"/>
          </a:xfrm>
          <a:prstGeom prst="rect">
            <a:avLst/>
          </a:prstGeom>
          <a:solidFill>
            <a:schemeClr val="lt1"/>
          </a:solidFill>
          <a:ln>
            <a:noFill/>
          </a:ln>
        </p:spPr>
      </p:pic>
      <p:pic>
        <p:nvPicPr>
          <p:cNvPr id="154" name="Google Shape;154;p18"/>
          <p:cNvPicPr preferRelativeResize="0"/>
          <p:nvPr/>
        </p:nvPicPr>
        <p:blipFill rotWithShape="1">
          <a:blip r:embed="rId8">
            <a:alphaModFix/>
          </a:blip>
          <a:srcRect r="48577"/>
          <a:stretch/>
        </p:blipFill>
        <p:spPr>
          <a:xfrm>
            <a:off x="827649" y="818598"/>
            <a:ext cx="1622259" cy="965025"/>
          </a:xfrm>
          <a:prstGeom prst="rect">
            <a:avLst/>
          </a:prstGeom>
          <a:noFill/>
          <a:ln>
            <a:noFill/>
          </a:ln>
        </p:spPr>
      </p:pic>
      <p:pic>
        <p:nvPicPr>
          <p:cNvPr id="155" name="Google Shape;155;p18"/>
          <p:cNvPicPr preferRelativeResize="0"/>
          <p:nvPr/>
        </p:nvPicPr>
        <p:blipFill rotWithShape="1">
          <a:blip r:embed="rId9">
            <a:alphaModFix/>
          </a:blip>
          <a:srcRect/>
          <a:stretch/>
        </p:blipFill>
        <p:spPr>
          <a:xfrm>
            <a:off x="5113750" y="113775"/>
            <a:ext cx="1887975" cy="894175"/>
          </a:xfrm>
          <a:prstGeom prst="rect">
            <a:avLst/>
          </a:prstGeom>
          <a:noFill/>
          <a:ln>
            <a:noFill/>
          </a:ln>
        </p:spPr>
      </p:pic>
      <p:pic>
        <p:nvPicPr>
          <p:cNvPr id="156" name="Google Shape;156;p18"/>
          <p:cNvPicPr preferRelativeResize="0"/>
          <p:nvPr/>
        </p:nvPicPr>
        <p:blipFill rotWithShape="1">
          <a:blip r:embed="rId10">
            <a:alphaModFix/>
          </a:blip>
          <a:srcRect/>
          <a:stretch/>
        </p:blipFill>
        <p:spPr>
          <a:xfrm>
            <a:off x="2576700" y="919650"/>
            <a:ext cx="930250" cy="894175"/>
          </a:xfrm>
          <a:prstGeom prst="rect">
            <a:avLst/>
          </a:prstGeom>
          <a:noFill/>
          <a:ln>
            <a:noFill/>
          </a:ln>
        </p:spPr>
      </p:pic>
      <p:pic>
        <p:nvPicPr>
          <p:cNvPr id="157" name="Google Shape;157;p18"/>
          <p:cNvPicPr preferRelativeResize="0"/>
          <p:nvPr/>
        </p:nvPicPr>
        <p:blipFill rotWithShape="1">
          <a:blip r:embed="rId11">
            <a:alphaModFix/>
          </a:blip>
          <a:srcRect/>
          <a:stretch/>
        </p:blipFill>
        <p:spPr>
          <a:xfrm>
            <a:off x="934900" y="297625"/>
            <a:ext cx="1783575" cy="526494"/>
          </a:xfrm>
          <a:prstGeom prst="rect">
            <a:avLst/>
          </a:prstGeom>
          <a:noFill/>
          <a:ln>
            <a:noFill/>
          </a:ln>
        </p:spPr>
      </p:pic>
      <p:pic>
        <p:nvPicPr>
          <p:cNvPr id="158" name="Google Shape;158;p18" descr="Creative Commons Licence"/>
          <p:cNvPicPr preferRelativeResize="0"/>
          <p:nvPr/>
        </p:nvPicPr>
        <p:blipFill>
          <a:blip r:embed="rId12">
            <a:alphaModFix/>
          </a:blip>
          <a:stretch>
            <a:fillRect/>
          </a:stretch>
        </p:blipFill>
        <p:spPr>
          <a:xfrm>
            <a:off x="7405371" y="152400"/>
            <a:ext cx="838200" cy="295275"/>
          </a:xfrm>
          <a:prstGeom prst="rect">
            <a:avLst/>
          </a:prstGeom>
          <a:noFill/>
          <a:ln>
            <a:noFill/>
          </a:ln>
        </p:spPr>
      </p:pic>
      <p:sp>
        <p:nvSpPr>
          <p:cNvPr id="159" name="Google Shape;159;p18"/>
          <p:cNvSpPr txBox="1"/>
          <p:nvPr/>
        </p:nvSpPr>
        <p:spPr>
          <a:xfrm>
            <a:off x="5687850" y="5404575"/>
            <a:ext cx="3000000" cy="14535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a:p>
            <a:pPr marL="0" lvl="0" indent="0" algn="l" rtl="0">
              <a:spcBef>
                <a:spcPts val="0"/>
              </a:spcBef>
              <a:spcAft>
                <a:spcPts val="0"/>
              </a:spcAft>
              <a:buNone/>
            </a:pPr>
            <a:r>
              <a:rPr lang="en-GB" sz="1100" dirty="0">
                <a:solidFill>
                  <a:schemeClr val="tx1"/>
                </a:solidFill>
              </a:rPr>
              <a:t>SLIPPS Virtual Seminar 2 by</a:t>
            </a:r>
            <a:r>
              <a:rPr lang="en-GB" sz="1100" dirty="0">
                <a:solidFill>
                  <a:schemeClr val="tx1"/>
                </a:solidFill>
                <a:uFill>
                  <a:noFill/>
                </a:uFill>
                <a:hlinkClick r:id="rId13"/>
              </a:rPr>
              <a:t> </a:t>
            </a:r>
            <a:r>
              <a:rPr lang="en-GB" sz="1100" u="sng" dirty="0">
                <a:solidFill>
                  <a:schemeClr val="tx1"/>
                </a:solidFill>
                <a:hlinkClick r:id="rId13"/>
              </a:rPr>
              <a:t>SLIPPS Project Team</a:t>
            </a:r>
            <a:r>
              <a:rPr lang="en-GB" sz="1100" dirty="0">
                <a:solidFill>
                  <a:schemeClr val="tx1"/>
                </a:solidFill>
              </a:rPr>
              <a:t> is licensed under a</a:t>
            </a:r>
            <a:r>
              <a:rPr lang="en-GB" sz="1100" dirty="0">
                <a:solidFill>
                  <a:schemeClr val="tx1"/>
                </a:solidFill>
                <a:uFill>
                  <a:noFill/>
                </a:uFill>
                <a:hlinkClick r:id="rId14"/>
              </a:rPr>
              <a:t> </a:t>
            </a:r>
            <a:r>
              <a:rPr lang="en-GB" sz="1100" u="sng" dirty="0">
                <a:solidFill>
                  <a:schemeClr val="tx1"/>
                </a:solidFill>
                <a:hlinkClick r:id="rId14"/>
              </a:rPr>
              <a:t>Creative Commons Attribution-</a:t>
            </a:r>
            <a:r>
              <a:rPr lang="en-GB" sz="1100" u="sng" dirty="0" err="1">
                <a:solidFill>
                  <a:schemeClr val="tx1"/>
                </a:solidFill>
                <a:hlinkClick r:id="rId14"/>
              </a:rPr>
              <a:t>NonCommercial</a:t>
            </a:r>
            <a:r>
              <a:rPr lang="en-GB" sz="1100" u="sng" dirty="0">
                <a:solidFill>
                  <a:schemeClr val="tx1"/>
                </a:solidFill>
                <a:hlinkClick r:id="rId14"/>
              </a:rPr>
              <a:t>-</a:t>
            </a:r>
            <a:r>
              <a:rPr lang="en-GB" sz="1100" u="sng" dirty="0" err="1">
                <a:solidFill>
                  <a:schemeClr val="tx1"/>
                </a:solidFill>
                <a:hlinkClick r:id="rId14"/>
              </a:rPr>
              <a:t>ShareAlike</a:t>
            </a:r>
            <a:r>
              <a:rPr lang="en-GB" sz="1100" u="sng" dirty="0">
                <a:solidFill>
                  <a:schemeClr val="tx1"/>
                </a:solidFill>
                <a:hlinkClick r:id="rId14"/>
              </a:rPr>
              <a:t> 4.0 International License</a:t>
            </a:r>
            <a:r>
              <a:rPr lang="en-GB" sz="1100" dirty="0">
                <a:solidFill>
                  <a:schemeClr val="tx1"/>
                </a:solidFill>
              </a:rPr>
              <a:t>.</a:t>
            </a:r>
            <a:endParaRPr dirty="0">
              <a:solidFill>
                <a:schemeClr val="tx1"/>
              </a:solidFill>
            </a:endParaRPr>
          </a:p>
        </p:txBody>
      </p:sp>
    </p:spTree>
  </p:cSld>
  <p:clrMapOvr>
    <a:masterClrMapping/>
  </p:clrMapOvr>
  <mc:AlternateContent xmlns:mc="http://schemas.openxmlformats.org/markup-compatibility/2006" xmlns:p14="http://schemas.microsoft.com/office/powerpoint/2010/main">
    <mc:Choice Requires="p14">
      <p:transition spd="slow" p14:dur="1600">
        <p14:prism/>
      </p:transition>
    </mc:Choice>
    <mc:Fallback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25"/>
        <p:cNvGrpSpPr/>
        <p:nvPr/>
      </p:nvGrpSpPr>
      <p:grpSpPr>
        <a:xfrm>
          <a:off x="0" y="0"/>
          <a:ext cx="0" cy="0"/>
          <a:chOff x="0" y="0"/>
          <a:chExt cx="0" cy="0"/>
        </a:xfrm>
      </p:grpSpPr>
      <p:sp>
        <p:nvSpPr>
          <p:cNvPr id="226" name="Google Shape;226;p27"/>
          <p:cNvSpPr txBox="1">
            <a:spLocks noGrp="1"/>
          </p:cNvSpPr>
          <p:nvPr>
            <p:ph type="title"/>
          </p:nvPr>
        </p:nvSpPr>
        <p:spPr>
          <a:xfrm>
            <a:off x="609600" y="609600"/>
            <a:ext cx="6661800" cy="13209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accent5"/>
              </a:buClr>
              <a:buSzPts val="3600"/>
              <a:buFont typeface="Trebuchet MS"/>
              <a:buNone/>
            </a:pPr>
            <a:r>
              <a:rPr lang="en-GB" sz="3000">
                <a:solidFill>
                  <a:schemeClr val="accent5"/>
                </a:solidFill>
              </a:rPr>
              <a:t>Checklists as a tool for good practice</a:t>
            </a:r>
            <a:endParaRPr sz="3000"/>
          </a:p>
        </p:txBody>
      </p:sp>
      <p:sp>
        <p:nvSpPr>
          <p:cNvPr id="227" name="Google Shape;227;p27"/>
          <p:cNvSpPr txBox="1">
            <a:spLocks noGrp="1"/>
          </p:cNvSpPr>
          <p:nvPr>
            <p:ph type="body" idx="1"/>
          </p:nvPr>
        </p:nvSpPr>
        <p:spPr>
          <a:xfrm>
            <a:off x="652200" y="1747950"/>
            <a:ext cx="6576600" cy="3880800"/>
          </a:xfrm>
          <a:prstGeom prst="rect">
            <a:avLst/>
          </a:prstGeom>
          <a:noFill/>
          <a:ln>
            <a:noFill/>
          </a:ln>
        </p:spPr>
        <p:txBody>
          <a:bodyPr spcFirstLastPara="1" wrap="square" lIns="91425" tIns="45700" rIns="91425" bIns="45700" anchor="t" anchorCtr="0">
            <a:noAutofit/>
          </a:bodyPr>
          <a:lstStyle/>
          <a:p>
            <a:pPr marL="457200" lvl="0" indent="-342900" algn="l" rtl="0">
              <a:lnSpc>
                <a:spcPct val="150000"/>
              </a:lnSpc>
              <a:spcBef>
                <a:spcPts val="1000"/>
              </a:spcBef>
              <a:spcAft>
                <a:spcPts val="0"/>
              </a:spcAft>
              <a:buSzPts val="1800"/>
              <a:buFont typeface="Noto Sans Symbols"/>
              <a:buChar char="❑"/>
            </a:pPr>
            <a:r>
              <a:rPr lang="en-GB"/>
              <a:t>Checklists can be offer as a tool for good practice during the teaching/learning of the nursing procedures or techniques</a:t>
            </a:r>
            <a:endParaRPr/>
          </a:p>
          <a:p>
            <a:pPr marL="742950" lvl="0" indent="-194309" algn="l" rtl="0">
              <a:lnSpc>
                <a:spcPct val="150000"/>
              </a:lnSpc>
              <a:spcBef>
                <a:spcPts val="1000"/>
              </a:spcBef>
              <a:spcAft>
                <a:spcPts val="0"/>
              </a:spcAft>
              <a:buSzPts val="1440"/>
              <a:buFont typeface="Noto Sans Symbols"/>
              <a:buNone/>
            </a:pPr>
            <a:endParaRPr/>
          </a:p>
          <a:p>
            <a:pPr marL="457200" lvl="0" indent="-342900" algn="l" rtl="0">
              <a:lnSpc>
                <a:spcPct val="150000"/>
              </a:lnSpc>
              <a:spcBef>
                <a:spcPts val="1000"/>
              </a:spcBef>
              <a:spcAft>
                <a:spcPts val="0"/>
              </a:spcAft>
              <a:buSzPts val="1800"/>
              <a:buFont typeface="Noto Sans Symbols"/>
              <a:buChar char="❑"/>
            </a:pPr>
            <a:r>
              <a:rPr lang="en-GB"/>
              <a:t>The SLIPPS team has found some suitable checklists for this use: </a:t>
            </a:r>
            <a:endParaRPr/>
          </a:p>
          <a:p>
            <a:pPr marL="914400" lvl="1" indent="-320040" algn="l" rtl="0">
              <a:lnSpc>
                <a:spcPct val="150000"/>
              </a:lnSpc>
              <a:spcBef>
                <a:spcPts val="0"/>
              </a:spcBef>
              <a:spcAft>
                <a:spcPts val="0"/>
              </a:spcAft>
              <a:buClr>
                <a:srgbClr val="CC4125"/>
              </a:buClr>
              <a:buSzPts val="1440"/>
              <a:buFont typeface="Noto Sans Symbols"/>
              <a:buChar char="❑"/>
            </a:pPr>
            <a:r>
              <a:rPr lang="en-GB">
                <a:solidFill>
                  <a:srgbClr val="CC4125"/>
                </a:solidFill>
              </a:rPr>
              <a:t>Safe medication administration checklist</a:t>
            </a:r>
            <a:endParaRPr>
              <a:solidFill>
                <a:srgbClr val="CC4125"/>
              </a:solidFill>
            </a:endParaRPr>
          </a:p>
          <a:p>
            <a:pPr marL="914400" lvl="1" indent="-320040" algn="l" rtl="0">
              <a:lnSpc>
                <a:spcPct val="150000"/>
              </a:lnSpc>
              <a:spcBef>
                <a:spcPts val="0"/>
              </a:spcBef>
              <a:spcAft>
                <a:spcPts val="0"/>
              </a:spcAft>
              <a:buSzPts val="1440"/>
              <a:buFont typeface="Noto Sans Symbols"/>
              <a:buChar char="❑"/>
            </a:pPr>
            <a:r>
              <a:rPr lang="en-GB"/>
              <a:t>Pressure ulcer (sores) prevention checklist</a:t>
            </a:r>
            <a:endParaRPr/>
          </a:p>
          <a:p>
            <a:pPr marL="914400" lvl="1" indent="-320040" algn="l" rtl="0">
              <a:lnSpc>
                <a:spcPct val="150000"/>
              </a:lnSpc>
              <a:spcBef>
                <a:spcPts val="0"/>
              </a:spcBef>
              <a:spcAft>
                <a:spcPts val="0"/>
              </a:spcAft>
              <a:buSzPts val="1440"/>
              <a:buFont typeface="Noto Sans Symbols"/>
              <a:buChar char="❑"/>
            </a:pPr>
            <a:r>
              <a:rPr lang="en-GB"/>
              <a:t>Safe blood transfusion checklist</a:t>
            </a:r>
            <a:endParaRPr/>
          </a:p>
          <a:p>
            <a:pPr marL="914400" lvl="1" indent="-320040" algn="l" rtl="0">
              <a:lnSpc>
                <a:spcPct val="150000"/>
              </a:lnSpc>
              <a:spcBef>
                <a:spcPts val="0"/>
              </a:spcBef>
              <a:spcAft>
                <a:spcPts val="0"/>
              </a:spcAft>
              <a:buSzPts val="1440"/>
              <a:buFont typeface="Noto Sans Symbols"/>
              <a:buChar char="❑"/>
            </a:pPr>
            <a:r>
              <a:rPr lang="en-GB"/>
              <a:t>Falls prevention checklist</a:t>
            </a:r>
            <a:endParaRPr/>
          </a:p>
        </p:txBody>
      </p:sp>
      <p:pic>
        <p:nvPicPr>
          <p:cNvPr id="228" name="Google Shape;228;p27"/>
          <p:cNvPicPr preferRelativeResize="0"/>
          <p:nvPr/>
        </p:nvPicPr>
        <p:blipFill rotWithShape="1">
          <a:blip r:embed="rId3">
            <a:alphaModFix/>
          </a:blip>
          <a:srcRect t="5602" b="17651"/>
          <a:stretch/>
        </p:blipFill>
        <p:spPr>
          <a:xfrm>
            <a:off x="8562936" y="6312877"/>
            <a:ext cx="474787" cy="420283"/>
          </a:xfrm>
          <a:prstGeom prst="rect">
            <a:avLst/>
          </a:prstGeom>
          <a:solidFill>
            <a:schemeClr val="lt1"/>
          </a:solidFill>
          <a:ln>
            <a:noFill/>
          </a:ln>
        </p:spPr>
      </p:pic>
    </p:spTree>
  </p:cSld>
  <p:clrMapOvr>
    <a:masterClrMapping/>
  </p:clrMapOvr>
  <mc:AlternateContent xmlns:mc="http://schemas.openxmlformats.org/markup-compatibility/2006" xmlns:p14="http://schemas.microsoft.com/office/powerpoint/2010/main">
    <mc:Choice Requires="p14">
      <p:transition spd="slow" p14:dur="4400">
        <p:fade thruBlk="1"/>
      </p:transition>
    </mc:Choice>
    <mc:Fallback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33"/>
        <p:cNvGrpSpPr/>
        <p:nvPr/>
      </p:nvGrpSpPr>
      <p:grpSpPr>
        <a:xfrm>
          <a:off x="0" y="0"/>
          <a:ext cx="0" cy="0"/>
          <a:chOff x="0" y="0"/>
          <a:chExt cx="0" cy="0"/>
        </a:xfrm>
      </p:grpSpPr>
      <p:sp>
        <p:nvSpPr>
          <p:cNvPr id="234" name="Google Shape;234;p28"/>
          <p:cNvSpPr txBox="1">
            <a:spLocks noGrp="1"/>
          </p:cNvSpPr>
          <p:nvPr>
            <p:ph type="title"/>
          </p:nvPr>
        </p:nvSpPr>
        <p:spPr>
          <a:xfrm>
            <a:off x="609600" y="609600"/>
            <a:ext cx="7095600" cy="777300"/>
          </a:xfrm>
          <a:prstGeom prst="rect">
            <a:avLst/>
          </a:prstGeom>
          <a:noFill/>
          <a:ln>
            <a:noFill/>
          </a:ln>
        </p:spPr>
        <p:txBody>
          <a:bodyPr spcFirstLastPara="1" wrap="square" lIns="91425" tIns="45700" rIns="91425" bIns="45700" anchor="t" anchorCtr="0">
            <a:noAutofit/>
          </a:bodyPr>
          <a:lstStyle/>
          <a:p>
            <a:pPr marL="495300" lvl="1" indent="0" algn="l" rtl="0">
              <a:lnSpc>
                <a:spcPct val="150000"/>
              </a:lnSpc>
              <a:spcBef>
                <a:spcPts val="1000"/>
              </a:spcBef>
              <a:spcAft>
                <a:spcPts val="0"/>
              </a:spcAft>
              <a:buClr>
                <a:srgbClr val="CC4125"/>
              </a:buClr>
              <a:buSzPts val="3000"/>
              <a:buNone/>
            </a:pPr>
            <a:r>
              <a:rPr lang="en-GB" sz="3000">
                <a:solidFill>
                  <a:srgbClr val="CC4125"/>
                </a:solidFill>
                <a:latin typeface="Trebuchet MS"/>
                <a:ea typeface="Trebuchet MS"/>
                <a:cs typeface="Trebuchet MS"/>
                <a:sym typeface="Trebuchet MS"/>
              </a:rPr>
              <a:t>Safe medication administration </a:t>
            </a:r>
            <a:endParaRPr sz="3000"/>
          </a:p>
        </p:txBody>
      </p:sp>
      <p:sp>
        <p:nvSpPr>
          <p:cNvPr id="235" name="Google Shape;235;p28"/>
          <p:cNvSpPr txBox="1">
            <a:spLocks noGrp="1"/>
          </p:cNvSpPr>
          <p:nvPr>
            <p:ph type="body" idx="1"/>
          </p:nvPr>
        </p:nvSpPr>
        <p:spPr>
          <a:xfrm>
            <a:off x="609600" y="1723750"/>
            <a:ext cx="6347700" cy="4639727"/>
          </a:xfrm>
          <a:prstGeom prst="rect">
            <a:avLst/>
          </a:prstGeom>
          <a:noFill/>
          <a:ln>
            <a:noFill/>
          </a:ln>
        </p:spPr>
        <p:txBody>
          <a:bodyPr spcFirstLastPara="1" wrap="square" lIns="91425" tIns="45700" rIns="91425" bIns="45700" anchor="t" anchorCtr="0">
            <a:noAutofit/>
          </a:bodyPr>
          <a:lstStyle/>
          <a:p>
            <a:pPr marL="457200" lvl="0" indent="-320040" algn="l" rtl="0">
              <a:lnSpc>
                <a:spcPct val="150000"/>
              </a:lnSpc>
              <a:spcBef>
                <a:spcPts val="1000"/>
              </a:spcBef>
              <a:spcAft>
                <a:spcPts val="0"/>
              </a:spcAft>
              <a:buSzPts val="1440"/>
              <a:buFont typeface="Noto Sans Symbols"/>
              <a:buChar char="✔"/>
            </a:pPr>
            <a:r>
              <a:rPr lang="en-GB"/>
              <a:t>Medication errors are still quite frequent and continue to exist. </a:t>
            </a:r>
            <a:endParaRPr/>
          </a:p>
          <a:p>
            <a:pPr marL="457200" lvl="0" indent="-320040" algn="l" rtl="0">
              <a:lnSpc>
                <a:spcPct val="150000"/>
              </a:lnSpc>
              <a:spcBef>
                <a:spcPts val="0"/>
              </a:spcBef>
              <a:spcAft>
                <a:spcPts val="0"/>
              </a:spcAft>
              <a:buSzPts val="1440"/>
              <a:buFont typeface="Noto Sans Symbols"/>
              <a:buChar char="✔"/>
            </a:pPr>
            <a:r>
              <a:rPr lang="en-GB"/>
              <a:t>Immediate actions need to be taken into place to enhance medication safety.</a:t>
            </a:r>
            <a:endParaRPr/>
          </a:p>
          <a:p>
            <a:pPr marL="457200" lvl="0" indent="-320040" algn="l" rtl="0">
              <a:lnSpc>
                <a:spcPct val="150000"/>
              </a:lnSpc>
              <a:spcBef>
                <a:spcPts val="0"/>
              </a:spcBef>
              <a:spcAft>
                <a:spcPts val="0"/>
              </a:spcAft>
              <a:buSzPts val="1440"/>
              <a:buFont typeface="Noto Sans Symbols"/>
              <a:buChar char="✔"/>
            </a:pPr>
            <a:r>
              <a:rPr lang="en-GB"/>
              <a:t>Medication administration instructions are needed to secure safe medication process.</a:t>
            </a:r>
            <a:endParaRPr/>
          </a:p>
          <a:p>
            <a:pPr marL="457200" lvl="0" indent="-320040" algn="l" rtl="0">
              <a:lnSpc>
                <a:spcPct val="150000"/>
              </a:lnSpc>
              <a:spcBef>
                <a:spcPts val="0"/>
              </a:spcBef>
              <a:spcAft>
                <a:spcPts val="0"/>
              </a:spcAft>
              <a:buSzPts val="1440"/>
              <a:buFont typeface="Noto Sans Symbols"/>
              <a:buChar char="✔"/>
            </a:pPr>
            <a:r>
              <a:rPr lang="en-GB"/>
              <a:t>Medication errors must be made more visible and must be discussed to increase safety awareness.</a:t>
            </a:r>
            <a:endParaRPr sz="1100"/>
          </a:p>
          <a:p>
            <a:pPr marL="171450" lvl="0" indent="-80010" algn="l" rtl="0">
              <a:lnSpc>
                <a:spcPct val="100000"/>
              </a:lnSpc>
              <a:spcBef>
                <a:spcPts val="1000"/>
              </a:spcBef>
              <a:spcAft>
                <a:spcPts val="0"/>
              </a:spcAft>
              <a:buSzPts val="1440"/>
              <a:buFont typeface="Noto Sans Symbols"/>
              <a:buNone/>
            </a:pPr>
            <a:endParaRPr sz="1100"/>
          </a:p>
          <a:p>
            <a:pPr marL="0" lvl="0" indent="0" algn="l" rtl="0">
              <a:lnSpc>
                <a:spcPct val="100000"/>
              </a:lnSpc>
              <a:spcBef>
                <a:spcPts val="1000"/>
              </a:spcBef>
              <a:spcAft>
                <a:spcPts val="0"/>
              </a:spcAft>
              <a:buSzPts val="1440"/>
              <a:buNone/>
            </a:pPr>
            <a:r>
              <a:rPr lang="en-GB" sz="1100"/>
              <a:t>Reference: Härkänen M, et al., (2014), The factors associated with medication errors in adult medical and surgical inpatients: a direct observation approach with medication record reviews, Scandinavian Journal of Caring Sciences. 29(2)-pp-297-306</a:t>
            </a:r>
            <a:endParaRPr sz="1100"/>
          </a:p>
        </p:txBody>
      </p:sp>
      <p:pic>
        <p:nvPicPr>
          <p:cNvPr id="236" name="Google Shape;236;p28"/>
          <p:cNvPicPr preferRelativeResize="0"/>
          <p:nvPr/>
        </p:nvPicPr>
        <p:blipFill rotWithShape="1">
          <a:blip r:embed="rId3">
            <a:alphaModFix/>
          </a:blip>
          <a:srcRect t="5602" b="17651"/>
          <a:stretch/>
        </p:blipFill>
        <p:spPr>
          <a:xfrm>
            <a:off x="8562936" y="6312877"/>
            <a:ext cx="474787" cy="420283"/>
          </a:xfrm>
          <a:prstGeom prst="rect">
            <a:avLst/>
          </a:prstGeom>
          <a:solidFill>
            <a:schemeClr val="lt1"/>
          </a:solidFill>
          <a:ln>
            <a:noFill/>
          </a:ln>
        </p:spPr>
      </p:pic>
    </p:spTree>
  </p:cSld>
  <p:clrMapOvr>
    <a:masterClrMapping/>
  </p:clrMapOvr>
  <mc:AlternateContent xmlns:mc="http://schemas.openxmlformats.org/markup-compatibility/2006" xmlns:p14="http://schemas.microsoft.com/office/powerpoint/2010/main">
    <mc:Choice Requires="p14">
      <p:transition spd="slow" p14:dur="1600">
        <p14:prism/>
      </p:transition>
    </mc:Choice>
    <mc:Fallback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41"/>
        <p:cNvGrpSpPr/>
        <p:nvPr/>
      </p:nvGrpSpPr>
      <p:grpSpPr>
        <a:xfrm>
          <a:off x="0" y="0"/>
          <a:ext cx="0" cy="0"/>
          <a:chOff x="0" y="0"/>
          <a:chExt cx="0" cy="0"/>
        </a:xfrm>
      </p:grpSpPr>
      <p:sp>
        <p:nvSpPr>
          <p:cNvPr id="242" name="Google Shape;242;p29"/>
          <p:cNvSpPr txBox="1">
            <a:spLocks noGrp="1"/>
          </p:cNvSpPr>
          <p:nvPr>
            <p:ph type="title"/>
          </p:nvPr>
        </p:nvSpPr>
        <p:spPr>
          <a:xfrm>
            <a:off x="609599" y="609600"/>
            <a:ext cx="6347700" cy="13209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1000"/>
              </a:spcAft>
              <a:buClr>
                <a:schemeClr val="dk1"/>
              </a:buClr>
              <a:buSzPts val="1100"/>
              <a:buFont typeface="Arial"/>
              <a:buNone/>
            </a:pPr>
            <a:r>
              <a:rPr lang="en-GB">
                <a:solidFill>
                  <a:srgbClr val="CC4125"/>
                </a:solidFill>
              </a:rPr>
              <a:t>Checklist and QR Codes</a:t>
            </a:r>
            <a:endParaRPr>
              <a:solidFill>
                <a:srgbClr val="CC4125"/>
              </a:solidFill>
            </a:endParaRPr>
          </a:p>
        </p:txBody>
      </p:sp>
      <p:pic>
        <p:nvPicPr>
          <p:cNvPr id="243" name="Google Shape;243;p29"/>
          <p:cNvPicPr preferRelativeResize="0"/>
          <p:nvPr/>
        </p:nvPicPr>
        <p:blipFill rotWithShape="1">
          <a:blip r:embed="rId3">
            <a:alphaModFix/>
          </a:blip>
          <a:srcRect/>
          <a:stretch/>
        </p:blipFill>
        <p:spPr>
          <a:xfrm>
            <a:off x="5133275" y="5041775"/>
            <a:ext cx="839450" cy="839450"/>
          </a:xfrm>
          <a:prstGeom prst="rect">
            <a:avLst/>
          </a:prstGeom>
          <a:noFill/>
          <a:ln>
            <a:noFill/>
          </a:ln>
        </p:spPr>
      </p:pic>
      <p:graphicFrame>
        <p:nvGraphicFramePr>
          <p:cNvPr id="244" name="Google Shape;244;p29"/>
          <p:cNvGraphicFramePr/>
          <p:nvPr/>
        </p:nvGraphicFramePr>
        <p:xfrm>
          <a:off x="923625" y="4471775"/>
          <a:ext cx="3000000" cy="3000000"/>
        </p:xfrm>
        <a:graphic>
          <a:graphicData uri="http://schemas.openxmlformats.org/drawingml/2006/table">
            <a:tbl>
              <a:tblPr>
                <a:noFill/>
                <a:tableStyleId>{4F5E8E27-8669-46B8-AAD4-5F97C6273C36}</a:tableStyleId>
              </a:tblPr>
              <a:tblGrid>
                <a:gridCol w="2533650">
                  <a:extLst>
                    <a:ext uri="{9D8B030D-6E8A-4147-A177-3AD203B41FA5}">
                      <a16:colId xmlns:a16="http://schemas.microsoft.com/office/drawing/2014/main" val="20000"/>
                    </a:ext>
                  </a:extLst>
                </a:gridCol>
                <a:gridCol w="1295400">
                  <a:extLst>
                    <a:ext uri="{9D8B030D-6E8A-4147-A177-3AD203B41FA5}">
                      <a16:colId xmlns:a16="http://schemas.microsoft.com/office/drawing/2014/main" val="20001"/>
                    </a:ext>
                  </a:extLst>
                </a:gridCol>
                <a:gridCol w="1571625">
                  <a:extLst>
                    <a:ext uri="{9D8B030D-6E8A-4147-A177-3AD203B41FA5}">
                      <a16:colId xmlns:a16="http://schemas.microsoft.com/office/drawing/2014/main" val="20002"/>
                    </a:ext>
                  </a:extLst>
                </a:gridCol>
              </a:tblGrid>
              <a:tr h="407175">
                <a:tc>
                  <a:txBody>
                    <a:bodyPr/>
                    <a:lstStyle/>
                    <a:p>
                      <a:pPr marL="0" marR="0" lvl="0" indent="0" algn="l" rtl="0">
                        <a:lnSpc>
                          <a:spcPct val="100000"/>
                        </a:lnSpc>
                        <a:spcBef>
                          <a:spcPts val="0"/>
                        </a:spcBef>
                        <a:spcAft>
                          <a:spcPts val="0"/>
                        </a:spcAft>
                        <a:buClr>
                          <a:srgbClr val="000000"/>
                        </a:buClr>
                        <a:buSzPts val="1200"/>
                        <a:buFont typeface="Arial"/>
                        <a:buNone/>
                      </a:pPr>
                      <a:r>
                        <a:rPr lang="en-GB" sz="1200" b="1" u="none" strike="noStrike" cap="none"/>
                        <a:t>Checklist</a:t>
                      </a:r>
                      <a:endParaRPr sz="1200" b="1" u="none" strike="noStrike" cap="none"/>
                    </a:p>
                  </a:txBody>
                  <a:tcPr marL="63500" marR="63500" marT="63500" marB="63500"/>
                </a:tc>
                <a:tc>
                  <a:txBody>
                    <a:bodyPr/>
                    <a:lstStyle/>
                    <a:p>
                      <a:pPr marL="0" marR="0" lvl="0" indent="0" algn="l" rtl="0">
                        <a:lnSpc>
                          <a:spcPct val="100000"/>
                        </a:lnSpc>
                        <a:spcBef>
                          <a:spcPts val="0"/>
                        </a:spcBef>
                        <a:spcAft>
                          <a:spcPts val="0"/>
                        </a:spcAft>
                        <a:buClr>
                          <a:srgbClr val="000000"/>
                        </a:buClr>
                        <a:buSzPts val="1200"/>
                        <a:buFont typeface="Arial"/>
                        <a:buNone/>
                      </a:pPr>
                      <a:r>
                        <a:rPr lang="en-GB" sz="1200" b="1" u="none" strike="noStrike" cap="none"/>
                        <a:t>QR Code</a:t>
                      </a:r>
                      <a:endParaRPr sz="1200" b="1" u="none" strike="noStrike" cap="none"/>
                    </a:p>
                  </a:txBody>
                  <a:tcPr marL="63500" marR="63500" marT="63500" marB="63500"/>
                </a:tc>
                <a:tc>
                  <a:txBody>
                    <a:bodyPr/>
                    <a:lstStyle/>
                    <a:p>
                      <a:pPr marL="0" marR="0" lvl="0" indent="0" algn="l" rtl="0">
                        <a:lnSpc>
                          <a:spcPct val="100000"/>
                        </a:lnSpc>
                        <a:spcBef>
                          <a:spcPts val="0"/>
                        </a:spcBef>
                        <a:spcAft>
                          <a:spcPts val="0"/>
                        </a:spcAft>
                        <a:buClr>
                          <a:srgbClr val="000000"/>
                        </a:buClr>
                        <a:buSzPts val="1200"/>
                        <a:buFont typeface="Arial"/>
                        <a:buNone/>
                      </a:pPr>
                      <a:r>
                        <a:rPr lang="en-GB" sz="1200" b="1" u="none" strike="noStrike" cap="none"/>
                        <a:t>Pdf version</a:t>
                      </a:r>
                      <a:endParaRPr sz="1200" b="1" u="none" strike="noStrike" cap="none"/>
                    </a:p>
                  </a:txBody>
                  <a:tcPr marL="63500" marR="63500" marT="63500" marB="63500"/>
                </a:tc>
                <a:extLst>
                  <a:ext uri="{0D108BD9-81ED-4DB2-BD59-A6C34878D82A}">
                    <a16:rowId xmlns:a16="http://schemas.microsoft.com/office/drawing/2014/main" val="10000"/>
                  </a:ext>
                </a:extLst>
              </a:tr>
              <a:tr h="1301725">
                <a:tc>
                  <a:txBody>
                    <a:bodyPr/>
                    <a:lstStyle/>
                    <a:p>
                      <a:pPr marL="0" marR="0" lvl="0" indent="0" algn="l" rtl="0">
                        <a:lnSpc>
                          <a:spcPct val="100000"/>
                        </a:lnSpc>
                        <a:spcBef>
                          <a:spcPts val="0"/>
                        </a:spcBef>
                        <a:spcAft>
                          <a:spcPts val="0"/>
                        </a:spcAft>
                        <a:buClr>
                          <a:srgbClr val="000000"/>
                        </a:buClr>
                        <a:buSzPts val="1200"/>
                        <a:buFont typeface="Arial"/>
                        <a:buNone/>
                      </a:pPr>
                      <a:r>
                        <a:rPr lang="en-GB" sz="1200" b="1" u="none" strike="noStrike" cap="none">
                          <a:solidFill>
                            <a:srgbClr val="CC4125"/>
                          </a:solidFill>
                        </a:rPr>
                        <a:t>Safe medication administration</a:t>
                      </a:r>
                      <a:endParaRPr sz="1200" b="1" u="none" strike="noStrike" cap="none">
                        <a:solidFill>
                          <a:srgbClr val="CC4125"/>
                        </a:solidFill>
                      </a:endParaRPr>
                    </a:p>
                  </a:txBody>
                  <a:tcPr marL="63500" marR="63500" marT="63500" marB="63500"/>
                </a:tc>
                <a:tc>
                  <a:txBody>
                    <a:bodyPr/>
                    <a:lstStyle/>
                    <a:p>
                      <a:pPr marL="0" marR="0" lvl="0" indent="0" algn="l" rtl="0">
                        <a:lnSpc>
                          <a:spcPct val="100000"/>
                        </a:lnSpc>
                        <a:spcBef>
                          <a:spcPts val="0"/>
                        </a:spcBef>
                        <a:spcAft>
                          <a:spcPts val="0"/>
                        </a:spcAft>
                        <a:buClr>
                          <a:srgbClr val="000000"/>
                        </a:buClr>
                        <a:buSzPts val="1200"/>
                        <a:buFont typeface="Arial"/>
                        <a:buNone/>
                      </a:pPr>
                      <a:endParaRPr sz="1200" u="none" strike="noStrike" cap="none"/>
                    </a:p>
                  </a:txBody>
                  <a:tcPr marL="63500" marR="63500" marT="63500" marB="63500"/>
                </a:tc>
                <a:tc>
                  <a:txBody>
                    <a:bodyPr/>
                    <a:lstStyle/>
                    <a:p>
                      <a:pPr marL="0" marR="0" lvl="0" indent="0" algn="l" rtl="0">
                        <a:lnSpc>
                          <a:spcPct val="100000"/>
                        </a:lnSpc>
                        <a:spcBef>
                          <a:spcPts val="0"/>
                        </a:spcBef>
                        <a:spcAft>
                          <a:spcPts val="0"/>
                        </a:spcAft>
                        <a:buClr>
                          <a:srgbClr val="000000"/>
                        </a:buClr>
                        <a:buSzPts val="1200"/>
                        <a:buFont typeface="Arial"/>
                        <a:buNone/>
                      </a:pPr>
                      <a:endParaRPr sz="1200" b="1" u="none" strike="noStrike" cap="none"/>
                    </a:p>
                  </a:txBody>
                  <a:tcPr marL="63500" marR="63500" marT="63500" marB="63500"/>
                </a:tc>
                <a:extLst>
                  <a:ext uri="{0D108BD9-81ED-4DB2-BD59-A6C34878D82A}">
                    <a16:rowId xmlns:a16="http://schemas.microsoft.com/office/drawing/2014/main" val="10001"/>
                  </a:ext>
                </a:extLst>
              </a:tr>
            </a:tbl>
          </a:graphicData>
        </a:graphic>
      </p:graphicFrame>
      <p:sp>
        <p:nvSpPr>
          <p:cNvPr id="245" name="Google Shape;245;p29"/>
          <p:cNvSpPr txBox="1">
            <a:spLocks noGrp="1"/>
          </p:cNvSpPr>
          <p:nvPr>
            <p:ph type="body" idx="1"/>
          </p:nvPr>
        </p:nvSpPr>
        <p:spPr>
          <a:xfrm>
            <a:off x="538750" y="1492900"/>
            <a:ext cx="6928500" cy="2673000"/>
          </a:xfrm>
          <a:prstGeom prst="rect">
            <a:avLst/>
          </a:prstGeom>
          <a:noFill/>
          <a:ln>
            <a:noFill/>
          </a:ln>
        </p:spPr>
        <p:txBody>
          <a:bodyPr spcFirstLastPara="1" wrap="square" lIns="91425" tIns="45700" rIns="91425" bIns="45700" anchor="t" anchorCtr="0">
            <a:noAutofit/>
          </a:bodyPr>
          <a:lstStyle/>
          <a:p>
            <a:pPr marL="457200" marR="0" lvl="0" indent="-342900" algn="l" rtl="0">
              <a:lnSpc>
                <a:spcPct val="115000"/>
              </a:lnSpc>
              <a:spcBef>
                <a:spcPts val="1000"/>
              </a:spcBef>
              <a:spcAft>
                <a:spcPts val="0"/>
              </a:spcAft>
              <a:buClr>
                <a:schemeClr val="accent1"/>
              </a:buClr>
              <a:buSzPts val="1800"/>
              <a:buFont typeface="Noto Sans Symbols"/>
              <a:buChar char="❖"/>
            </a:pPr>
            <a:r>
              <a:rPr lang="en-GB"/>
              <a:t>From the main topic of patient safety, the SLIPPS project team has developed a checklist that focus on one of the main issues for patient safety: safe medication administration. We present it and its QR Codes as a suitable tool for a “good practice” for health students and professionals.</a:t>
            </a:r>
            <a:endParaRPr/>
          </a:p>
          <a:p>
            <a:pPr marL="457200" marR="0" lvl="0" indent="0" algn="l" rtl="0">
              <a:lnSpc>
                <a:spcPct val="115000"/>
              </a:lnSpc>
              <a:spcBef>
                <a:spcPts val="1000"/>
              </a:spcBef>
              <a:spcAft>
                <a:spcPts val="0"/>
              </a:spcAft>
              <a:buSzPts val="1440"/>
              <a:buNone/>
            </a:pPr>
            <a:endParaRPr sz="600"/>
          </a:p>
          <a:p>
            <a:pPr marL="457200" marR="0" lvl="0" indent="-320040" algn="l" rtl="0">
              <a:lnSpc>
                <a:spcPct val="115000"/>
              </a:lnSpc>
              <a:spcBef>
                <a:spcPts val="1000"/>
              </a:spcBef>
              <a:spcAft>
                <a:spcPts val="0"/>
              </a:spcAft>
              <a:buClr>
                <a:schemeClr val="accent5"/>
              </a:buClr>
              <a:buSzPts val="1440"/>
              <a:buFont typeface="Noto Sans Symbols"/>
              <a:buChar char="❖"/>
            </a:pPr>
            <a:r>
              <a:rPr lang="en-GB">
                <a:solidFill>
                  <a:schemeClr val="accent5"/>
                </a:solidFill>
              </a:rPr>
              <a:t>Try it: scan the QR code with your mobile</a:t>
            </a:r>
            <a:endParaRPr>
              <a:solidFill>
                <a:schemeClr val="accent5"/>
              </a:solidFill>
            </a:endParaRPr>
          </a:p>
        </p:txBody>
      </p:sp>
      <p:pic>
        <p:nvPicPr>
          <p:cNvPr id="246" name="Google Shape;246;p29"/>
          <p:cNvPicPr preferRelativeResize="0"/>
          <p:nvPr/>
        </p:nvPicPr>
        <p:blipFill rotWithShape="1">
          <a:blip r:embed="rId4">
            <a:alphaModFix/>
          </a:blip>
          <a:srcRect/>
          <a:stretch/>
        </p:blipFill>
        <p:spPr>
          <a:xfrm>
            <a:off x="3547726" y="4980350"/>
            <a:ext cx="1131475" cy="1131475"/>
          </a:xfrm>
          <a:prstGeom prst="rect">
            <a:avLst/>
          </a:prstGeom>
          <a:noFill/>
          <a:ln>
            <a:noFill/>
          </a:ln>
        </p:spPr>
      </p:pic>
      <p:pic>
        <p:nvPicPr>
          <p:cNvPr id="247" name="Google Shape;247;p29"/>
          <p:cNvPicPr preferRelativeResize="0"/>
          <p:nvPr/>
        </p:nvPicPr>
        <p:blipFill rotWithShape="1">
          <a:blip r:embed="rId5">
            <a:alphaModFix/>
          </a:blip>
          <a:srcRect t="5602" b="17651"/>
          <a:stretch/>
        </p:blipFill>
        <p:spPr>
          <a:xfrm>
            <a:off x="8562936" y="6312877"/>
            <a:ext cx="474787" cy="420283"/>
          </a:xfrm>
          <a:prstGeom prst="rect">
            <a:avLst/>
          </a:prstGeom>
          <a:solidFill>
            <a:schemeClr val="lt1"/>
          </a:solidFill>
          <a:ln>
            <a:noFill/>
          </a:ln>
        </p:spPr>
      </p:pic>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52"/>
        <p:cNvGrpSpPr/>
        <p:nvPr/>
      </p:nvGrpSpPr>
      <p:grpSpPr>
        <a:xfrm>
          <a:off x="0" y="0"/>
          <a:ext cx="0" cy="0"/>
          <a:chOff x="0" y="0"/>
          <a:chExt cx="0" cy="0"/>
        </a:xfrm>
      </p:grpSpPr>
      <p:sp>
        <p:nvSpPr>
          <p:cNvPr id="253" name="Google Shape;253;p30"/>
          <p:cNvSpPr txBox="1">
            <a:spLocks noGrp="1"/>
          </p:cNvSpPr>
          <p:nvPr>
            <p:ph type="title"/>
          </p:nvPr>
        </p:nvSpPr>
        <p:spPr>
          <a:xfrm>
            <a:off x="609599" y="609600"/>
            <a:ext cx="6347700" cy="1320900"/>
          </a:xfrm>
          <a:prstGeom prst="rect">
            <a:avLst/>
          </a:prstGeom>
          <a:noFill/>
          <a:ln>
            <a:noFill/>
          </a:ln>
        </p:spPr>
        <p:txBody>
          <a:bodyPr spcFirstLastPara="1" wrap="square" lIns="91425" tIns="45700" rIns="91425" bIns="45700" anchor="t" anchorCtr="0">
            <a:noAutofit/>
          </a:bodyPr>
          <a:lstStyle/>
          <a:p>
            <a:pPr marL="0" lvl="0" indent="0" algn="ctr" rtl="0">
              <a:lnSpc>
                <a:spcPct val="100000"/>
              </a:lnSpc>
              <a:spcBef>
                <a:spcPts val="0"/>
              </a:spcBef>
              <a:spcAft>
                <a:spcPts val="1000"/>
              </a:spcAft>
              <a:buClr>
                <a:schemeClr val="dk1"/>
              </a:buClr>
              <a:buSzPts val="1100"/>
              <a:buFont typeface="Arial"/>
              <a:buNone/>
            </a:pPr>
            <a:r>
              <a:rPr lang="en-GB">
                <a:solidFill>
                  <a:srgbClr val="CC4125"/>
                </a:solidFill>
              </a:rPr>
              <a:t>Checklist and QR Codes</a:t>
            </a:r>
            <a:endParaRPr>
              <a:solidFill>
                <a:srgbClr val="CC4125"/>
              </a:solidFill>
            </a:endParaRPr>
          </a:p>
        </p:txBody>
      </p:sp>
      <p:pic>
        <p:nvPicPr>
          <p:cNvPr id="254" name="Google Shape;254;p30"/>
          <p:cNvPicPr preferRelativeResize="0"/>
          <p:nvPr/>
        </p:nvPicPr>
        <p:blipFill rotWithShape="1">
          <a:blip r:embed="rId3">
            <a:alphaModFix/>
          </a:blip>
          <a:srcRect/>
          <a:stretch/>
        </p:blipFill>
        <p:spPr>
          <a:xfrm>
            <a:off x="2293113" y="2046648"/>
            <a:ext cx="3439752" cy="3439752"/>
          </a:xfrm>
          <a:prstGeom prst="rect">
            <a:avLst/>
          </a:prstGeom>
          <a:noFill/>
          <a:ln>
            <a:noFill/>
          </a:ln>
        </p:spPr>
      </p:pic>
      <p:pic>
        <p:nvPicPr>
          <p:cNvPr id="255" name="Google Shape;255;p30"/>
          <p:cNvPicPr preferRelativeResize="0"/>
          <p:nvPr/>
        </p:nvPicPr>
        <p:blipFill rotWithShape="1">
          <a:blip r:embed="rId4">
            <a:alphaModFix/>
          </a:blip>
          <a:srcRect t="5602" b="17651"/>
          <a:stretch/>
        </p:blipFill>
        <p:spPr>
          <a:xfrm>
            <a:off x="8562936" y="6312877"/>
            <a:ext cx="474787" cy="420283"/>
          </a:xfrm>
          <a:prstGeom prst="rect">
            <a:avLst/>
          </a:prstGeom>
          <a:solidFill>
            <a:schemeClr val="lt1"/>
          </a:solidFill>
          <a:ln>
            <a:noFill/>
          </a:ln>
        </p:spPr>
      </p:pic>
    </p:spTree>
  </p:cSld>
  <p:clrMapOvr>
    <a:masterClrMapping/>
  </p:clrMapOvr>
  <mc:AlternateContent xmlns:mc="http://schemas.openxmlformats.org/markup-compatibility/2006" xmlns:p14="http://schemas.microsoft.com/office/powerpoint/2010/main">
    <mc:Choice Requires="p14">
      <p:transition spd="slow" p14:dur="1600">
        <p14:prism/>
      </p:transition>
    </mc:Choice>
    <mc:Fallback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59"/>
        <p:cNvGrpSpPr/>
        <p:nvPr/>
      </p:nvGrpSpPr>
      <p:grpSpPr>
        <a:xfrm>
          <a:off x="0" y="0"/>
          <a:ext cx="0" cy="0"/>
          <a:chOff x="0" y="0"/>
          <a:chExt cx="0" cy="0"/>
        </a:xfrm>
      </p:grpSpPr>
      <p:sp>
        <p:nvSpPr>
          <p:cNvPr id="260" name="Google Shape;260;p31"/>
          <p:cNvSpPr txBox="1">
            <a:spLocks noGrp="1"/>
          </p:cNvSpPr>
          <p:nvPr>
            <p:ph type="title"/>
          </p:nvPr>
        </p:nvSpPr>
        <p:spPr>
          <a:xfrm>
            <a:off x="918736" y="1610315"/>
            <a:ext cx="6088200" cy="2149922"/>
          </a:xfrm>
          <a:prstGeom prst="rect">
            <a:avLst/>
          </a:prstGeom>
          <a:noFill/>
          <a:ln>
            <a:noFill/>
          </a:ln>
        </p:spPr>
        <p:txBody>
          <a:bodyPr spcFirstLastPara="1" wrap="square" lIns="91425" tIns="45700" rIns="91425" bIns="45700" anchor="t" anchorCtr="0">
            <a:noAutofit/>
          </a:bodyPr>
          <a:lstStyle/>
          <a:p>
            <a:pPr marL="0" lvl="0" indent="0" algn="ctr" rtl="0">
              <a:lnSpc>
                <a:spcPct val="100000"/>
              </a:lnSpc>
              <a:spcBef>
                <a:spcPts val="0"/>
              </a:spcBef>
              <a:spcAft>
                <a:spcPts val="0"/>
              </a:spcAft>
              <a:buClr>
                <a:schemeClr val="accent5"/>
              </a:buClr>
              <a:buSzPts val="3600"/>
              <a:buFont typeface="Trebuchet MS"/>
              <a:buNone/>
            </a:pPr>
            <a:r>
              <a:rPr lang="en-GB" sz="3000">
                <a:solidFill>
                  <a:schemeClr val="accent5"/>
                </a:solidFill>
              </a:rPr>
              <a:t>Finally, test your knowledge: </a:t>
            </a:r>
            <a:br>
              <a:rPr lang="en-GB" sz="3000">
                <a:solidFill>
                  <a:schemeClr val="accent5"/>
                </a:solidFill>
              </a:rPr>
            </a:br>
            <a:r>
              <a:rPr lang="en-GB" sz="7200">
                <a:solidFill>
                  <a:schemeClr val="accent5"/>
                </a:solidFill>
              </a:rPr>
              <a:t>quiz</a:t>
            </a:r>
            <a:endParaRPr sz="3000"/>
          </a:p>
        </p:txBody>
      </p:sp>
      <p:pic>
        <p:nvPicPr>
          <p:cNvPr id="261" name="Google Shape;261;p31"/>
          <p:cNvPicPr preferRelativeResize="0"/>
          <p:nvPr/>
        </p:nvPicPr>
        <p:blipFill rotWithShape="1">
          <a:blip r:embed="rId3">
            <a:alphaModFix/>
          </a:blip>
          <a:srcRect t="5602" b="17651"/>
          <a:stretch/>
        </p:blipFill>
        <p:spPr>
          <a:xfrm>
            <a:off x="8562936" y="6312877"/>
            <a:ext cx="474787" cy="420283"/>
          </a:xfrm>
          <a:prstGeom prst="rect">
            <a:avLst/>
          </a:prstGeom>
          <a:solidFill>
            <a:schemeClr val="lt1"/>
          </a:solidFill>
          <a:ln>
            <a:noFill/>
          </a:ln>
        </p:spPr>
      </p:pic>
    </p:spTree>
  </p:cSld>
  <p:clrMapOvr>
    <a:masterClrMapping/>
  </p:clrMapOvr>
  <mc:AlternateContent xmlns:mc="http://schemas.openxmlformats.org/markup-compatibility/2006" xmlns:p14="http://schemas.microsoft.com/office/powerpoint/2010/main">
    <mc:Choice Requires="p14">
      <p:transition spd="slow" p14:dur="1400">
        <p:fade thruBlk="1"/>
      </p:transition>
    </mc:Choice>
    <mc:Fallback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65"/>
        <p:cNvGrpSpPr/>
        <p:nvPr/>
      </p:nvGrpSpPr>
      <p:grpSpPr>
        <a:xfrm>
          <a:off x="0" y="0"/>
          <a:ext cx="0" cy="0"/>
          <a:chOff x="0" y="0"/>
          <a:chExt cx="0" cy="0"/>
        </a:xfrm>
      </p:grpSpPr>
      <p:sp>
        <p:nvSpPr>
          <p:cNvPr id="266" name="Google Shape;266;p32"/>
          <p:cNvSpPr txBox="1">
            <a:spLocks noGrp="1"/>
          </p:cNvSpPr>
          <p:nvPr>
            <p:ph type="body" idx="1"/>
          </p:nvPr>
        </p:nvSpPr>
        <p:spPr>
          <a:xfrm>
            <a:off x="629485" y="1468079"/>
            <a:ext cx="6576600" cy="3880800"/>
          </a:xfrm>
          <a:prstGeom prst="rect">
            <a:avLst/>
          </a:prstGeom>
          <a:noFill/>
          <a:ln>
            <a:noFill/>
          </a:ln>
        </p:spPr>
        <p:txBody>
          <a:bodyPr spcFirstLastPara="1" wrap="square" lIns="91425" tIns="45700" rIns="91425" bIns="45700" anchor="t" anchorCtr="0">
            <a:noAutofit/>
          </a:bodyPr>
          <a:lstStyle/>
          <a:p>
            <a:pPr marL="0" lvl="0" indent="0" algn="l" rtl="0">
              <a:lnSpc>
                <a:spcPct val="150000"/>
              </a:lnSpc>
              <a:spcBef>
                <a:spcPts val="1000"/>
              </a:spcBef>
              <a:spcAft>
                <a:spcPts val="0"/>
              </a:spcAft>
              <a:buSzPts val="1440"/>
              <a:buNone/>
            </a:pPr>
            <a:r>
              <a:rPr lang="en-GB" sz="2000" b="1"/>
              <a:t>Q1. The unambiguous identification of patients includes:</a:t>
            </a:r>
            <a:endParaRPr sz="2000" b="1"/>
          </a:p>
          <a:p>
            <a:pPr marL="457200" lvl="1" indent="0" algn="l" rtl="0">
              <a:lnSpc>
                <a:spcPct val="150000"/>
              </a:lnSpc>
              <a:spcBef>
                <a:spcPts val="1000"/>
              </a:spcBef>
              <a:spcAft>
                <a:spcPts val="0"/>
              </a:spcAft>
              <a:buClr>
                <a:schemeClr val="dk1"/>
              </a:buClr>
              <a:buSzPts val="1100"/>
              <a:buNone/>
            </a:pPr>
            <a:r>
              <a:rPr lang="en-GB" sz="1800"/>
              <a:t>a) The verbal identification of the patient</a:t>
            </a:r>
            <a:endParaRPr sz="1800"/>
          </a:p>
          <a:p>
            <a:pPr marL="457200" lvl="1" indent="0" algn="l" rtl="0">
              <a:lnSpc>
                <a:spcPct val="150000"/>
              </a:lnSpc>
              <a:spcBef>
                <a:spcPts val="1000"/>
              </a:spcBef>
              <a:spcAft>
                <a:spcPts val="0"/>
              </a:spcAft>
              <a:buClr>
                <a:schemeClr val="dk1"/>
              </a:buClr>
              <a:buSzPts val="1100"/>
              <a:buNone/>
            </a:pPr>
            <a:r>
              <a:rPr lang="en-GB" sz="1800"/>
              <a:t>b) Identity verification in computer applications developed by service organizations</a:t>
            </a:r>
            <a:endParaRPr sz="1800"/>
          </a:p>
          <a:p>
            <a:pPr marL="457200" lvl="1" indent="0" algn="l" rtl="0">
              <a:lnSpc>
                <a:spcPct val="150000"/>
              </a:lnSpc>
              <a:spcBef>
                <a:spcPts val="1000"/>
              </a:spcBef>
              <a:spcAft>
                <a:spcPts val="0"/>
              </a:spcAft>
              <a:buClr>
                <a:schemeClr val="dk1"/>
              </a:buClr>
              <a:buSzPts val="1100"/>
              <a:buNone/>
            </a:pPr>
            <a:r>
              <a:rPr lang="en-GB" sz="1800"/>
              <a:t>c) The identification of the hospitalized patient in the different points of care of the network</a:t>
            </a:r>
            <a:endParaRPr sz="1800"/>
          </a:p>
          <a:p>
            <a:pPr marL="457200" lvl="1" indent="0" algn="l" rtl="0">
              <a:lnSpc>
                <a:spcPct val="150000"/>
              </a:lnSpc>
              <a:spcBef>
                <a:spcPts val="1000"/>
              </a:spcBef>
              <a:spcAft>
                <a:spcPts val="0"/>
              </a:spcAft>
              <a:buClr>
                <a:schemeClr val="dk1"/>
              </a:buClr>
              <a:buSzPts val="1100"/>
              <a:buNone/>
            </a:pPr>
            <a:r>
              <a:rPr lang="en-GB" sz="1800">
                <a:solidFill>
                  <a:schemeClr val="dk1"/>
                </a:solidFill>
              </a:rPr>
              <a:t>d) No answer is correct</a:t>
            </a:r>
            <a:endParaRPr sz="1800">
              <a:solidFill>
                <a:schemeClr val="dk1"/>
              </a:solidFill>
            </a:endParaRPr>
          </a:p>
          <a:p>
            <a:pPr marL="0" lvl="0" indent="0" algn="l" rtl="0">
              <a:lnSpc>
                <a:spcPct val="150000"/>
              </a:lnSpc>
              <a:spcBef>
                <a:spcPts val="1000"/>
              </a:spcBef>
              <a:spcAft>
                <a:spcPts val="0"/>
              </a:spcAft>
              <a:buSzPts val="1440"/>
              <a:buNone/>
            </a:pPr>
            <a:endParaRPr sz="2000"/>
          </a:p>
        </p:txBody>
      </p:sp>
      <p:pic>
        <p:nvPicPr>
          <p:cNvPr id="267" name="Google Shape;267;p32"/>
          <p:cNvPicPr preferRelativeResize="0"/>
          <p:nvPr/>
        </p:nvPicPr>
        <p:blipFill rotWithShape="1">
          <a:blip r:embed="rId3">
            <a:alphaModFix/>
          </a:blip>
          <a:srcRect t="5602" b="17651"/>
          <a:stretch/>
        </p:blipFill>
        <p:spPr>
          <a:xfrm>
            <a:off x="8562936" y="6312877"/>
            <a:ext cx="474787" cy="420283"/>
          </a:xfrm>
          <a:prstGeom prst="rect">
            <a:avLst/>
          </a:prstGeom>
          <a:solidFill>
            <a:schemeClr val="lt1"/>
          </a:solidFill>
          <a:ln>
            <a:noFill/>
          </a:ln>
        </p:spPr>
      </p:pic>
    </p:spTree>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71"/>
        <p:cNvGrpSpPr/>
        <p:nvPr/>
      </p:nvGrpSpPr>
      <p:grpSpPr>
        <a:xfrm>
          <a:off x="0" y="0"/>
          <a:ext cx="0" cy="0"/>
          <a:chOff x="0" y="0"/>
          <a:chExt cx="0" cy="0"/>
        </a:xfrm>
      </p:grpSpPr>
      <p:sp>
        <p:nvSpPr>
          <p:cNvPr id="272" name="Google Shape;272;p33"/>
          <p:cNvSpPr txBox="1">
            <a:spLocks noGrp="1"/>
          </p:cNvSpPr>
          <p:nvPr>
            <p:ph type="body" idx="1"/>
          </p:nvPr>
        </p:nvSpPr>
        <p:spPr>
          <a:xfrm>
            <a:off x="629485" y="1468079"/>
            <a:ext cx="6576600" cy="3880800"/>
          </a:xfrm>
          <a:prstGeom prst="rect">
            <a:avLst/>
          </a:prstGeom>
          <a:noFill/>
          <a:ln>
            <a:noFill/>
          </a:ln>
        </p:spPr>
        <p:txBody>
          <a:bodyPr spcFirstLastPara="1" wrap="square" lIns="91425" tIns="45700" rIns="91425" bIns="45700" anchor="t" anchorCtr="0">
            <a:noAutofit/>
          </a:bodyPr>
          <a:lstStyle/>
          <a:p>
            <a:pPr marL="0" lvl="0" indent="0" algn="l" rtl="0">
              <a:lnSpc>
                <a:spcPct val="150000"/>
              </a:lnSpc>
              <a:spcBef>
                <a:spcPts val="1000"/>
              </a:spcBef>
              <a:spcAft>
                <a:spcPts val="0"/>
              </a:spcAft>
              <a:buSzPts val="1440"/>
              <a:buNone/>
            </a:pPr>
            <a:r>
              <a:rPr lang="en-GB" sz="2000" b="1"/>
              <a:t>Q1. The unambiguous identification of patients includes:</a:t>
            </a:r>
            <a:endParaRPr sz="2000" b="1"/>
          </a:p>
          <a:p>
            <a:pPr marL="457200" lvl="1" indent="0" algn="l" rtl="0">
              <a:lnSpc>
                <a:spcPct val="150000"/>
              </a:lnSpc>
              <a:spcBef>
                <a:spcPts val="1000"/>
              </a:spcBef>
              <a:spcAft>
                <a:spcPts val="0"/>
              </a:spcAft>
              <a:buClr>
                <a:schemeClr val="dk1"/>
              </a:buClr>
              <a:buSzPts val="1100"/>
              <a:buNone/>
            </a:pPr>
            <a:r>
              <a:rPr lang="en-GB" sz="1800"/>
              <a:t>a) The verbal identification of the patient</a:t>
            </a:r>
            <a:endParaRPr sz="1800"/>
          </a:p>
          <a:p>
            <a:pPr marL="457200" lvl="1" indent="0" algn="l" rtl="0">
              <a:lnSpc>
                <a:spcPct val="150000"/>
              </a:lnSpc>
              <a:spcBef>
                <a:spcPts val="1000"/>
              </a:spcBef>
              <a:spcAft>
                <a:spcPts val="0"/>
              </a:spcAft>
              <a:buClr>
                <a:schemeClr val="dk1"/>
              </a:buClr>
              <a:buSzPts val="1100"/>
              <a:buNone/>
            </a:pPr>
            <a:r>
              <a:rPr lang="en-GB" sz="1800"/>
              <a:t>b) Identity verification in computer applications developed by service organizations</a:t>
            </a:r>
            <a:endParaRPr sz="1800"/>
          </a:p>
          <a:p>
            <a:pPr marL="457200" lvl="1" indent="0" algn="l" rtl="0">
              <a:lnSpc>
                <a:spcPct val="150000"/>
              </a:lnSpc>
              <a:spcBef>
                <a:spcPts val="1000"/>
              </a:spcBef>
              <a:spcAft>
                <a:spcPts val="0"/>
              </a:spcAft>
              <a:buClr>
                <a:schemeClr val="dk1"/>
              </a:buClr>
              <a:buSzPts val="1100"/>
              <a:buNone/>
            </a:pPr>
            <a:r>
              <a:rPr lang="en-GB" sz="1800"/>
              <a:t>c) The identification of the hospitalized patient in the different points of care of the network</a:t>
            </a:r>
            <a:endParaRPr sz="1800"/>
          </a:p>
          <a:p>
            <a:pPr marL="457200" lvl="1" indent="0" algn="l" rtl="0">
              <a:lnSpc>
                <a:spcPct val="150000"/>
              </a:lnSpc>
              <a:spcBef>
                <a:spcPts val="1000"/>
              </a:spcBef>
              <a:spcAft>
                <a:spcPts val="0"/>
              </a:spcAft>
              <a:buClr>
                <a:schemeClr val="dk1"/>
              </a:buClr>
              <a:buSzPts val="1100"/>
              <a:buNone/>
            </a:pPr>
            <a:r>
              <a:rPr lang="en-GB" sz="1800">
                <a:solidFill>
                  <a:srgbClr val="C00000"/>
                </a:solidFill>
              </a:rPr>
              <a:t>d) No answer is correct</a:t>
            </a:r>
            <a:endParaRPr sz="1800">
              <a:solidFill>
                <a:srgbClr val="C00000"/>
              </a:solidFill>
            </a:endParaRPr>
          </a:p>
          <a:p>
            <a:pPr marL="0" lvl="0" indent="0" algn="l" rtl="0">
              <a:lnSpc>
                <a:spcPct val="150000"/>
              </a:lnSpc>
              <a:spcBef>
                <a:spcPts val="1000"/>
              </a:spcBef>
              <a:spcAft>
                <a:spcPts val="0"/>
              </a:spcAft>
              <a:buSzPts val="1440"/>
              <a:buNone/>
            </a:pPr>
            <a:endParaRPr sz="2000"/>
          </a:p>
        </p:txBody>
      </p:sp>
      <p:pic>
        <p:nvPicPr>
          <p:cNvPr id="273" name="Google Shape;273;p33"/>
          <p:cNvPicPr preferRelativeResize="0"/>
          <p:nvPr/>
        </p:nvPicPr>
        <p:blipFill rotWithShape="1">
          <a:blip r:embed="rId3">
            <a:alphaModFix/>
          </a:blip>
          <a:srcRect t="5602" b="17651"/>
          <a:stretch/>
        </p:blipFill>
        <p:spPr>
          <a:xfrm>
            <a:off x="8562936" y="6312877"/>
            <a:ext cx="474787" cy="420283"/>
          </a:xfrm>
          <a:prstGeom prst="rect">
            <a:avLst/>
          </a:prstGeom>
          <a:solidFill>
            <a:schemeClr val="lt1"/>
          </a:solidFill>
          <a:ln>
            <a:noFill/>
          </a:ln>
        </p:spPr>
      </p:pic>
    </p:spTree>
  </p:cSld>
  <p:clrMapOvr>
    <a:masterClrMapping/>
  </p:clrMapOvr>
  <mc:AlternateContent xmlns:mc="http://schemas.openxmlformats.org/markup-compatibility/2006" xmlns:p14="http://schemas.microsoft.com/office/powerpoint/2010/main">
    <mc:Choice Requires="p14">
      <p:transition spd="slow" p14:dur="1250">
        <p14:flip dir="l"/>
      </p:transition>
    </mc:Choice>
    <mc:Fallback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77"/>
        <p:cNvGrpSpPr/>
        <p:nvPr/>
      </p:nvGrpSpPr>
      <p:grpSpPr>
        <a:xfrm>
          <a:off x="0" y="0"/>
          <a:ext cx="0" cy="0"/>
          <a:chOff x="0" y="0"/>
          <a:chExt cx="0" cy="0"/>
        </a:xfrm>
      </p:grpSpPr>
      <p:sp>
        <p:nvSpPr>
          <p:cNvPr id="278" name="Google Shape;278;p34"/>
          <p:cNvSpPr txBox="1">
            <a:spLocks noGrp="1"/>
          </p:cNvSpPr>
          <p:nvPr>
            <p:ph type="body" idx="1"/>
          </p:nvPr>
        </p:nvSpPr>
        <p:spPr>
          <a:xfrm>
            <a:off x="629485" y="1468079"/>
            <a:ext cx="6576600" cy="3880800"/>
          </a:xfrm>
          <a:prstGeom prst="rect">
            <a:avLst/>
          </a:prstGeom>
          <a:noFill/>
          <a:ln>
            <a:noFill/>
          </a:ln>
        </p:spPr>
        <p:txBody>
          <a:bodyPr spcFirstLastPara="1" wrap="square" lIns="91425" tIns="45700" rIns="91425" bIns="45700" anchor="t" anchorCtr="0">
            <a:noAutofit/>
          </a:bodyPr>
          <a:lstStyle/>
          <a:p>
            <a:pPr marL="0" lvl="0" indent="0" algn="l" rtl="0">
              <a:lnSpc>
                <a:spcPct val="150000"/>
              </a:lnSpc>
              <a:spcBef>
                <a:spcPts val="1000"/>
              </a:spcBef>
              <a:spcAft>
                <a:spcPts val="0"/>
              </a:spcAft>
              <a:buSzPts val="1440"/>
              <a:buNone/>
            </a:pPr>
            <a:r>
              <a:rPr lang="en-GB" sz="2000" b="1"/>
              <a:t>Q2. Among the Good Practices developed in the Prevention of acute respiratory infections is:</a:t>
            </a:r>
            <a:endParaRPr/>
          </a:p>
          <a:p>
            <a:pPr marL="457200" lvl="1" indent="0" algn="l" rtl="0">
              <a:lnSpc>
                <a:spcPct val="150000"/>
              </a:lnSpc>
              <a:spcBef>
                <a:spcPts val="1000"/>
              </a:spcBef>
              <a:spcAft>
                <a:spcPts val="0"/>
              </a:spcAft>
              <a:buSzPts val="1440"/>
              <a:buNone/>
            </a:pPr>
            <a:r>
              <a:rPr lang="en-GB" sz="1800"/>
              <a:t>a) The hand hygiene program</a:t>
            </a:r>
            <a:endParaRPr/>
          </a:p>
          <a:p>
            <a:pPr marL="457200" lvl="1" indent="0" algn="l" rtl="0">
              <a:lnSpc>
                <a:spcPct val="150000"/>
              </a:lnSpc>
              <a:spcBef>
                <a:spcPts val="1000"/>
              </a:spcBef>
              <a:spcAft>
                <a:spcPts val="0"/>
              </a:spcAft>
              <a:buSzPts val="1440"/>
              <a:buNone/>
            </a:pPr>
            <a:r>
              <a:rPr lang="en-GB" sz="1800"/>
              <a:t>b) The Bacteriemia ZERO project</a:t>
            </a:r>
            <a:endParaRPr/>
          </a:p>
          <a:p>
            <a:pPr marL="457200" lvl="1" indent="0" algn="l" rtl="0">
              <a:lnSpc>
                <a:spcPct val="150000"/>
              </a:lnSpc>
              <a:spcBef>
                <a:spcPts val="1000"/>
              </a:spcBef>
              <a:spcAft>
                <a:spcPts val="0"/>
              </a:spcAft>
              <a:buSzPts val="1440"/>
              <a:buNone/>
            </a:pPr>
            <a:r>
              <a:rPr lang="en-GB" sz="1800"/>
              <a:t>c) The ZERO PULMONY project</a:t>
            </a:r>
            <a:endParaRPr/>
          </a:p>
          <a:p>
            <a:pPr marL="457200" lvl="1" indent="0" algn="l" rtl="0">
              <a:lnSpc>
                <a:spcPct val="150000"/>
              </a:lnSpc>
              <a:spcBef>
                <a:spcPts val="1000"/>
              </a:spcBef>
              <a:spcAft>
                <a:spcPts val="0"/>
              </a:spcAft>
              <a:buSzPts val="1440"/>
              <a:buNone/>
            </a:pPr>
            <a:r>
              <a:rPr lang="en-GB" sz="1800"/>
              <a:t>d) Options a and b are correct</a:t>
            </a:r>
            <a:endParaRPr sz="1800"/>
          </a:p>
        </p:txBody>
      </p:sp>
      <p:pic>
        <p:nvPicPr>
          <p:cNvPr id="279" name="Google Shape;279;p34"/>
          <p:cNvPicPr preferRelativeResize="0"/>
          <p:nvPr/>
        </p:nvPicPr>
        <p:blipFill rotWithShape="1">
          <a:blip r:embed="rId3">
            <a:alphaModFix/>
          </a:blip>
          <a:srcRect t="5602" b="17651"/>
          <a:stretch/>
        </p:blipFill>
        <p:spPr>
          <a:xfrm>
            <a:off x="8562936" y="6312877"/>
            <a:ext cx="474787" cy="420283"/>
          </a:xfrm>
          <a:prstGeom prst="rect">
            <a:avLst/>
          </a:prstGeom>
          <a:solidFill>
            <a:schemeClr val="lt1"/>
          </a:solidFill>
          <a:ln>
            <a:noFill/>
          </a:ln>
        </p:spPr>
      </p:pic>
    </p:spTree>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83"/>
        <p:cNvGrpSpPr/>
        <p:nvPr/>
      </p:nvGrpSpPr>
      <p:grpSpPr>
        <a:xfrm>
          <a:off x="0" y="0"/>
          <a:ext cx="0" cy="0"/>
          <a:chOff x="0" y="0"/>
          <a:chExt cx="0" cy="0"/>
        </a:xfrm>
      </p:grpSpPr>
      <p:sp>
        <p:nvSpPr>
          <p:cNvPr id="284" name="Google Shape;284;p35"/>
          <p:cNvSpPr txBox="1">
            <a:spLocks noGrp="1"/>
          </p:cNvSpPr>
          <p:nvPr>
            <p:ph type="body" idx="1"/>
          </p:nvPr>
        </p:nvSpPr>
        <p:spPr>
          <a:xfrm>
            <a:off x="629485" y="1468079"/>
            <a:ext cx="6576600" cy="3880800"/>
          </a:xfrm>
          <a:prstGeom prst="rect">
            <a:avLst/>
          </a:prstGeom>
          <a:noFill/>
          <a:ln>
            <a:noFill/>
          </a:ln>
        </p:spPr>
        <p:txBody>
          <a:bodyPr spcFirstLastPara="1" wrap="square" lIns="91425" tIns="45700" rIns="91425" bIns="45700" anchor="t" anchorCtr="0">
            <a:noAutofit/>
          </a:bodyPr>
          <a:lstStyle/>
          <a:p>
            <a:pPr marL="0" lvl="0" indent="0" algn="l" rtl="0">
              <a:lnSpc>
                <a:spcPct val="150000"/>
              </a:lnSpc>
              <a:spcBef>
                <a:spcPts val="1000"/>
              </a:spcBef>
              <a:spcAft>
                <a:spcPts val="0"/>
              </a:spcAft>
              <a:buSzPts val="1440"/>
              <a:buNone/>
            </a:pPr>
            <a:r>
              <a:rPr lang="en-GB" sz="2000" b="1"/>
              <a:t>Q2. Among the Good Practices developed in the Prevention of acute respiratory infections is:</a:t>
            </a:r>
            <a:endParaRPr/>
          </a:p>
          <a:p>
            <a:pPr marL="457200" lvl="1" indent="0" algn="l" rtl="0">
              <a:lnSpc>
                <a:spcPct val="150000"/>
              </a:lnSpc>
              <a:spcBef>
                <a:spcPts val="1000"/>
              </a:spcBef>
              <a:spcAft>
                <a:spcPts val="0"/>
              </a:spcAft>
              <a:buSzPts val="1440"/>
              <a:buNone/>
            </a:pPr>
            <a:r>
              <a:rPr lang="en-GB" sz="1800"/>
              <a:t>a) The hand hygiene program</a:t>
            </a:r>
            <a:endParaRPr/>
          </a:p>
          <a:p>
            <a:pPr marL="457200" lvl="1" indent="0" algn="l" rtl="0">
              <a:lnSpc>
                <a:spcPct val="150000"/>
              </a:lnSpc>
              <a:spcBef>
                <a:spcPts val="1000"/>
              </a:spcBef>
              <a:spcAft>
                <a:spcPts val="0"/>
              </a:spcAft>
              <a:buSzPts val="1440"/>
              <a:buNone/>
            </a:pPr>
            <a:r>
              <a:rPr lang="en-GB" sz="1800"/>
              <a:t>b) The Bacteriemia ZERO project</a:t>
            </a:r>
            <a:endParaRPr/>
          </a:p>
          <a:p>
            <a:pPr marL="457200" lvl="1" indent="0" algn="l" rtl="0">
              <a:lnSpc>
                <a:spcPct val="150000"/>
              </a:lnSpc>
              <a:spcBef>
                <a:spcPts val="1000"/>
              </a:spcBef>
              <a:spcAft>
                <a:spcPts val="0"/>
              </a:spcAft>
              <a:buSzPts val="1440"/>
              <a:buNone/>
            </a:pPr>
            <a:r>
              <a:rPr lang="en-GB" sz="1800"/>
              <a:t>c) The ZERO PULMONY project</a:t>
            </a:r>
            <a:endParaRPr/>
          </a:p>
          <a:p>
            <a:pPr marL="457200" lvl="1" indent="0" algn="l" rtl="0">
              <a:lnSpc>
                <a:spcPct val="150000"/>
              </a:lnSpc>
              <a:spcBef>
                <a:spcPts val="1000"/>
              </a:spcBef>
              <a:spcAft>
                <a:spcPts val="0"/>
              </a:spcAft>
              <a:buSzPts val="1440"/>
              <a:buNone/>
            </a:pPr>
            <a:r>
              <a:rPr lang="en-GB" sz="1800"/>
              <a:t>d) </a:t>
            </a:r>
            <a:r>
              <a:rPr lang="en-GB" sz="1800">
                <a:solidFill>
                  <a:srgbClr val="C00000"/>
                </a:solidFill>
              </a:rPr>
              <a:t>Options a and b are correct</a:t>
            </a:r>
            <a:endParaRPr sz="1800">
              <a:solidFill>
                <a:srgbClr val="C00000"/>
              </a:solidFill>
            </a:endParaRPr>
          </a:p>
        </p:txBody>
      </p:sp>
      <p:pic>
        <p:nvPicPr>
          <p:cNvPr id="285" name="Google Shape;285;p35"/>
          <p:cNvPicPr preferRelativeResize="0"/>
          <p:nvPr/>
        </p:nvPicPr>
        <p:blipFill rotWithShape="1">
          <a:blip r:embed="rId3">
            <a:alphaModFix/>
          </a:blip>
          <a:srcRect t="5602" b="17651"/>
          <a:stretch/>
        </p:blipFill>
        <p:spPr>
          <a:xfrm>
            <a:off x="8562936" y="6312877"/>
            <a:ext cx="474787" cy="420283"/>
          </a:xfrm>
          <a:prstGeom prst="rect">
            <a:avLst/>
          </a:prstGeom>
          <a:solidFill>
            <a:schemeClr val="lt1"/>
          </a:solidFill>
          <a:ln>
            <a:noFill/>
          </a:ln>
        </p:spPr>
      </p:pic>
    </p:spTree>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89"/>
        <p:cNvGrpSpPr/>
        <p:nvPr/>
      </p:nvGrpSpPr>
      <p:grpSpPr>
        <a:xfrm>
          <a:off x="0" y="0"/>
          <a:ext cx="0" cy="0"/>
          <a:chOff x="0" y="0"/>
          <a:chExt cx="0" cy="0"/>
        </a:xfrm>
      </p:grpSpPr>
      <p:sp>
        <p:nvSpPr>
          <p:cNvPr id="290" name="Google Shape;290;p36"/>
          <p:cNvSpPr txBox="1">
            <a:spLocks noGrp="1"/>
          </p:cNvSpPr>
          <p:nvPr>
            <p:ph type="body" idx="1"/>
          </p:nvPr>
        </p:nvSpPr>
        <p:spPr>
          <a:xfrm>
            <a:off x="629485" y="1468079"/>
            <a:ext cx="6576600" cy="3880800"/>
          </a:xfrm>
          <a:prstGeom prst="rect">
            <a:avLst/>
          </a:prstGeom>
          <a:noFill/>
          <a:ln>
            <a:noFill/>
          </a:ln>
        </p:spPr>
        <p:txBody>
          <a:bodyPr spcFirstLastPara="1" wrap="square" lIns="91425" tIns="45700" rIns="91425" bIns="45700" anchor="t" anchorCtr="0">
            <a:noAutofit/>
          </a:bodyPr>
          <a:lstStyle/>
          <a:p>
            <a:pPr marL="0" lvl="0" indent="0" algn="l" rtl="0">
              <a:lnSpc>
                <a:spcPct val="150000"/>
              </a:lnSpc>
              <a:spcBef>
                <a:spcPts val="1000"/>
              </a:spcBef>
              <a:spcAft>
                <a:spcPts val="0"/>
              </a:spcAft>
              <a:buSzPts val="1440"/>
              <a:buNone/>
            </a:pPr>
            <a:r>
              <a:rPr lang="en-GB" sz="2000" b="1"/>
              <a:t>Q3. As a good practice for patient safety, preventing the onset of pressure ulcers allows:</a:t>
            </a:r>
            <a:endParaRPr/>
          </a:p>
          <a:p>
            <a:pPr marL="457200" lvl="1" indent="0" algn="l" rtl="0">
              <a:lnSpc>
                <a:spcPct val="150000"/>
              </a:lnSpc>
              <a:spcBef>
                <a:spcPts val="1000"/>
              </a:spcBef>
              <a:spcAft>
                <a:spcPts val="0"/>
              </a:spcAft>
              <a:buSzPts val="1440"/>
              <a:buNone/>
            </a:pPr>
            <a:r>
              <a:rPr lang="en-GB" sz="1800"/>
              <a:t>a) Protect the patient</a:t>
            </a:r>
            <a:endParaRPr/>
          </a:p>
          <a:p>
            <a:pPr marL="457200" lvl="1" indent="0" algn="l" rtl="0">
              <a:lnSpc>
                <a:spcPct val="150000"/>
              </a:lnSpc>
              <a:spcBef>
                <a:spcPts val="1000"/>
              </a:spcBef>
              <a:spcAft>
                <a:spcPts val="0"/>
              </a:spcAft>
              <a:buSzPts val="1440"/>
              <a:buNone/>
            </a:pPr>
            <a:r>
              <a:rPr lang="en-GB" sz="1800"/>
              <a:t>b) Reduce the costs of healthcare</a:t>
            </a:r>
            <a:endParaRPr/>
          </a:p>
          <a:p>
            <a:pPr marL="457200" lvl="1" indent="0" algn="l" rtl="0">
              <a:lnSpc>
                <a:spcPct val="150000"/>
              </a:lnSpc>
              <a:spcBef>
                <a:spcPts val="1000"/>
              </a:spcBef>
              <a:spcAft>
                <a:spcPts val="0"/>
              </a:spcAft>
              <a:buSzPts val="1440"/>
              <a:buNone/>
            </a:pPr>
            <a:r>
              <a:rPr lang="en-GB" sz="1800"/>
              <a:t>c) Improve the distribution of personnel burdens</a:t>
            </a:r>
            <a:endParaRPr/>
          </a:p>
          <a:p>
            <a:pPr marL="457200" lvl="1" indent="0" algn="l" rtl="0">
              <a:lnSpc>
                <a:spcPct val="150000"/>
              </a:lnSpc>
              <a:spcBef>
                <a:spcPts val="1000"/>
              </a:spcBef>
              <a:spcAft>
                <a:spcPts val="0"/>
              </a:spcAft>
              <a:buSzPts val="1440"/>
              <a:buNone/>
            </a:pPr>
            <a:r>
              <a:rPr lang="en-GB" sz="1800"/>
              <a:t>d) All options are correct</a:t>
            </a:r>
            <a:endParaRPr sz="1800">
              <a:solidFill>
                <a:srgbClr val="C00000"/>
              </a:solidFill>
            </a:endParaRPr>
          </a:p>
        </p:txBody>
      </p:sp>
      <p:pic>
        <p:nvPicPr>
          <p:cNvPr id="291" name="Google Shape;291;p36"/>
          <p:cNvPicPr preferRelativeResize="0"/>
          <p:nvPr/>
        </p:nvPicPr>
        <p:blipFill rotWithShape="1">
          <a:blip r:embed="rId3">
            <a:alphaModFix/>
          </a:blip>
          <a:srcRect t="5602" b="17651"/>
          <a:stretch/>
        </p:blipFill>
        <p:spPr>
          <a:xfrm>
            <a:off x="8562936" y="6312877"/>
            <a:ext cx="474787" cy="420283"/>
          </a:xfrm>
          <a:prstGeom prst="rect">
            <a:avLst/>
          </a:prstGeom>
          <a:solidFill>
            <a:schemeClr val="lt1"/>
          </a:solidFill>
          <a:ln>
            <a:noFill/>
          </a:ln>
        </p:spPr>
      </p:pic>
    </p:spTree>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63"/>
        <p:cNvGrpSpPr/>
        <p:nvPr/>
      </p:nvGrpSpPr>
      <p:grpSpPr>
        <a:xfrm>
          <a:off x="0" y="0"/>
          <a:ext cx="0" cy="0"/>
          <a:chOff x="0" y="0"/>
          <a:chExt cx="0" cy="0"/>
        </a:xfrm>
      </p:grpSpPr>
      <p:sp>
        <p:nvSpPr>
          <p:cNvPr id="164" name="Google Shape;164;p19"/>
          <p:cNvSpPr txBox="1">
            <a:spLocks noGrp="1"/>
          </p:cNvSpPr>
          <p:nvPr>
            <p:ph type="title"/>
          </p:nvPr>
        </p:nvSpPr>
        <p:spPr>
          <a:xfrm>
            <a:off x="609599" y="609600"/>
            <a:ext cx="6347713" cy="7620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accent5"/>
              </a:buClr>
              <a:buSzPts val="3600"/>
              <a:buFont typeface="Trebuchet MS"/>
              <a:buNone/>
            </a:pPr>
            <a:r>
              <a:rPr lang="en-GB">
                <a:solidFill>
                  <a:schemeClr val="accent5"/>
                </a:solidFill>
              </a:rPr>
              <a:t>Aim/Purpose</a:t>
            </a:r>
            <a:endParaRPr/>
          </a:p>
        </p:txBody>
      </p:sp>
      <p:sp>
        <p:nvSpPr>
          <p:cNvPr id="165" name="Google Shape;165;p19"/>
          <p:cNvSpPr txBox="1">
            <a:spLocks noGrp="1"/>
          </p:cNvSpPr>
          <p:nvPr>
            <p:ph type="body" idx="1"/>
          </p:nvPr>
        </p:nvSpPr>
        <p:spPr>
          <a:xfrm>
            <a:off x="609599" y="2160590"/>
            <a:ext cx="6347714" cy="3880773"/>
          </a:xfrm>
          <a:prstGeom prst="rect">
            <a:avLst/>
          </a:prstGeom>
          <a:noFill/>
          <a:ln>
            <a:noFill/>
          </a:ln>
        </p:spPr>
        <p:txBody>
          <a:bodyPr spcFirstLastPara="1" wrap="square" lIns="91425" tIns="45700" rIns="91425" bIns="45700" anchor="t" anchorCtr="0">
            <a:noAutofit/>
          </a:bodyPr>
          <a:lstStyle/>
          <a:p>
            <a:pPr marL="342900" lvl="0" indent="-342900" algn="l" rtl="0">
              <a:lnSpc>
                <a:spcPct val="150000"/>
              </a:lnSpc>
              <a:spcBef>
                <a:spcPts val="0"/>
              </a:spcBef>
              <a:spcAft>
                <a:spcPts val="0"/>
              </a:spcAft>
              <a:buSzPts val="2400"/>
              <a:buFont typeface="Noto Sans Symbols"/>
              <a:buChar char="❑"/>
            </a:pPr>
            <a:r>
              <a:rPr lang="en-GB" sz="2400"/>
              <a:t>After completing this virtual seminar, you will be able to define the scope of the concept of “good practice” and its relation with patient safety</a:t>
            </a:r>
            <a:endParaRPr sz="2400"/>
          </a:p>
          <a:p>
            <a:pPr marL="0" lvl="0" indent="0" algn="l" rtl="0">
              <a:lnSpc>
                <a:spcPct val="100000"/>
              </a:lnSpc>
              <a:spcBef>
                <a:spcPts val="1000"/>
              </a:spcBef>
              <a:spcAft>
                <a:spcPts val="0"/>
              </a:spcAft>
              <a:buSzPts val="1440"/>
              <a:buNone/>
            </a:pPr>
            <a:endParaRPr/>
          </a:p>
        </p:txBody>
      </p:sp>
      <p:pic>
        <p:nvPicPr>
          <p:cNvPr id="166" name="Google Shape;166;p19"/>
          <p:cNvPicPr preferRelativeResize="0"/>
          <p:nvPr/>
        </p:nvPicPr>
        <p:blipFill rotWithShape="1">
          <a:blip r:embed="rId3">
            <a:alphaModFix/>
          </a:blip>
          <a:srcRect t="5605" b="17649"/>
          <a:stretch/>
        </p:blipFill>
        <p:spPr>
          <a:xfrm>
            <a:off x="8562936" y="6312877"/>
            <a:ext cx="474787" cy="420283"/>
          </a:xfrm>
          <a:prstGeom prst="rect">
            <a:avLst/>
          </a:prstGeom>
          <a:solidFill>
            <a:schemeClr val="lt1"/>
          </a:solidFill>
          <a:ln>
            <a:noFill/>
          </a:ln>
        </p:spPr>
      </p:pic>
    </p:spTree>
  </p:cSld>
  <p:clrMapOvr>
    <a:masterClrMapping/>
  </p:clrMapOvr>
  <mc:AlternateContent xmlns:mc="http://schemas.openxmlformats.org/markup-compatibility/2006" xmlns:p14="http://schemas.microsoft.com/office/powerpoint/2010/main">
    <mc:Choice Requires="p14">
      <p:transition spd="slow" p14:dur="1600">
        <p14:prism/>
      </p:transition>
    </mc:Choice>
    <mc:Fallback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165">
                                            <p:txEl>
                                              <p:pRg st="0" end="0"/>
                                            </p:txEl>
                                          </p:spTgt>
                                        </p:tgtEl>
                                        <p:attrNameLst>
                                          <p:attrName>style.visibility</p:attrName>
                                        </p:attrNameLst>
                                      </p:cBhvr>
                                      <p:to>
                                        <p:strVal val="visible"/>
                                      </p:to>
                                    </p:set>
                                    <p:anim calcmode="lin" valueType="num">
                                      <p:cBhvr additive="base">
                                        <p:cTn id="7" dur="1000"/>
                                        <p:tgtEl>
                                          <p:spTgt spid="165">
                                            <p:txEl>
                                              <p:pRg st="0" end="0"/>
                                            </p:txEl>
                                          </p:spTgt>
                                        </p:tgtEl>
                                        <p:attrNameLst>
                                          <p:attrName>ppt_y</p:attrName>
                                        </p:attrNameLst>
                                      </p:cBhvr>
                                      <p:tavLst>
                                        <p:tav tm="0">
                                          <p:val>
                                            <p:strVal val="#ppt_y+1"/>
                                          </p:val>
                                        </p:tav>
                                        <p:tav tm="100000">
                                          <p:val>
                                            <p:strVal val="#ppt_y"/>
                                          </p:val>
                                        </p:tav>
                                      </p:tavLst>
                                    </p:anim>
                                  </p:childTnLst>
                                </p:cTn>
                              </p:par>
                              <p:par>
                                <p:cTn id="8" presetID="2" presetClass="entr" presetSubtype="4" fill="hold" nodeType="withEffect">
                                  <p:stCondLst>
                                    <p:cond delay="0"/>
                                  </p:stCondLst>
                                  <p:childTnLst>
                                    <p:set>
                                      <p:cBhvr>
                                        <p:cTn id="9" dur="1" fill="hold">
                                          <p:stCondLst>
                                            <p:cond delay="0"/>
                                          </p:stCondLst>
                                        </p:cTn>
                                        <p:tgtEl>
                                          <p:spTgt spid="165">
                                            <p:txEl>
                                              <p:pRg st="1" end="1"/>
                                            </p:txEl>
                                          </p:spTgt>
                                        </p:tgtEl>
                                        <p:attrNameLst>
                                          <p:attrName>style.visibility</p:attrName>
                                        </p:attrNameLst>
                                      </p:cBhvr>
                                      <p:to>
                                        <p:strVal val="visible"/>
                                      </p:to>
                                    </p:set>
                                    <p:anim calcmode="lin" valueType="num">
                                      <p:cBhvr additive="base">
                                        <p:cTn id="10" dur="1000"/>
                                        <p:tgtEl>
                                          <p:spTgt spid="165">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95"/>
        <p:cNvGrpSpPr/>
        <p:nvPr/>
      </p:nvGrpSpPr>
      <p:grpSpPr>
        <a:xfrm>
          <a:off x="0" y="0"/>
          <a:ext cx="0" cy="0"/>
          <a:chOff x="0" y="0"/>
          <a:chExt cx="0" cy="0"/>
        </a:xfrm>
      </p:grpSpPr>
      <p:sp>
        <p:nvSpPr>
          <p:cNvPr id="296" name="Google Shape;296;p37"/>
          <p:cNvSpPr txBox="1">
            <a:spLocks noGrp="1"/>
          </p:cNvSpPr>
          <p:nvPr>
            <p:ph type="body" idx="1"/>
          </p:nvPr>
        </p:nvSpPr>
        <p:spPr>
          <a:xfrm>
            <a:off x="629485" y="1468079"/>
            <a:ext cx="6576600" cy="3880800"/>
          </a:xfrm>
          <a:prstGeom prst="rect">
            <a:avLst/>
          </a:prstGeom>
          <a:noFill/>
          <a:ln>
            <a:noFill/>
          </a:ln>
        </p:spPr>
        <p:txBody>
          <a:bodyPr spcFirstLastPara="1" wrap="square" lIns="91425" tIns="45700" rIns="91425" bIns="45700" anchor="t" anchorCtr="0">
            <a:noAutofit/>
          </a:bodyPr>
          <a:lstStyle/>
          <a:p>
            <a:pPr marL="0" lvl="0" indent="0" algn="l" rtl="0">
              <a:lnSpc>
                <a:spcPct val="150000"/>
              </a:lnSpc>
              <a:spcBef>
                <a:spcPts val="1000"/>
              </a:spcBef>
              <a:spcAft>
                <a:spcPts val="0"/>
              </a:spcAft>
              <a:buSzPts val="1440"/>
              <a:buNone/>
            </a:pPr>
            <a:r>
              <a:rPr lang="en-GB" sz="2000" b="1"/>
              <a:t>Q3. As a good practice for patient safety, preventing the onset of pressure ulcers allows:</a:t>
            </a:r>
            <a:endParaRPr/>
          </a:p>
          <a:p>
            <a:pPr marL="457200" lvl="1" indent="0" algn="l" rtl="0">
              <a:lnSpc>
                <a:spcPct val="150000"/>
              </a:lnSpc>
              <a:spcBef>
                <a:spcPts val="1000"/>
              </a:spcBef>
              <a:spcAft>
                <a:spcPts val="0"/>
              </a:spcAft>
              <a:buSzPts val="1440"/>
              <a:buNone/>
            </a:pPr>
            <a:r>
              <a:rPr lang="en-GB" sz="1800"/>
              <a:t>a) Protect the patient</a:t>
            </a:r>
            <a:endParaRPr/>
          </a:p>
          <a:p>
            <a:pPr marL="457200" lvl="1" indent="0" algn="l" rtl="0">
              <a:lnSpc>
                <a:spcPct val="150000"/>
              </a:lnSpc>
              <a:spcBef>
                <a:spcPts val="1000"/>
              </a:spcBef>
              <a:spcAft>
                <a:spcPts val="0"/>
              </a:spcAft>
              <a:buSzPts val="1440"/>
              <a:buNone/>
            </a:pPr>
            <a:r>
              <a:rPr lang="en-GB" sz="1800"/>
              <a:t>b) Reduce the costs of healthcare</a:t>
            </a:r>
            <a:endParaRPr/>
          </a:p>
          <a:p>
            <a:pPr marL="457200" lvl="1" indent="0" algn="l" rtl="0">
              <a:lnSpc>
                <a:spcPct val="150000"/>
              </a:lnSpc>
              <a:spcBef>
                <a:spcPts val="1000"/>
              </a:spcBef>
              <a:spcAft>
                <a:spcPts val="0"/>
              </a:spcAft>
              <a:buSzPts val="1440"/>
              <a:buNone/>
            </a:pPr>
            <a:r>
              <a:rPr lang="en-GB" sz="1800"/>
              <a:t>c) Improve the distribution of personnel burdens</a:t>
            </a:r>
            <a:endParaRPr/>
          </a:p>
          <a:p>
            <a:pPr marL="457200" lvl="1" indent="0" algn="l" rtl="0">
              <a:lnSpc>
                <a:spcPct val="150000"/>
              </a:lnSpc>
              <a:spcBef>
                <a:spcPts val="1000"/>
              </a:spcBef>
              <a:spcAft>
                <a:spcPts val="0"/>
              </a:spcAft>
              <a:buSzPts val="1440"/>
              <a:buNone/>
            </a:pPr>
            <a:r>
              <a:rPr lang="en-GB" sz="1800"/>
              <a:t>d) </a:t>
            </a:r>
            <a:r>
              <a:rPr lang="en-GB" sz="1800">
                <a:solidFill>
                  <a:srgbClr val="C00000"/>
                </a:solidFill>
              </a:rPr>
              <a:t>All options are correct</a:t>
            </a:r>
            <a:endParaRPr sz="1800">
              <a:solidFill>
                <a:srgbClr val="C00000"/>
              </a:solidFill>
            </a:endParaRPr>
          </a:p>
        </p:txBody>
      </p:sp>
      <p:pic>
        <p:nvPicPr>
          <p:cNvPr id="297" name="Google Shape;297;p37"/>
          <p:cNvPicPr preferRelativeResize="0"/>
          <p:nvPr/>
        </p:nvPicPr>
        <p:blipFill rotWithShape="1">
          <a:blip r:embed="rId3">
            <a:alphaModFix/>
          </a:blip>
          <a:srcRect t="5602" b="17651"/>
          <a:stretch/>
        </p:blipFill>
        <p:spPr>
          <a:xfrm>
            <a:off x="8562936" y="6312877"/>
            <a:ext cx="474787" cy="420283"/>
          </a:xfrm>
          <a:prstGeom prst="rect">
            <a:avLst/>
          </a:prstGeom>
          <a:solidFill>
            <a:schemeClr val="lt1"/>
          </a:solidFill>
          <a:ln>
            <a:noFill/>
          </a:ln>
        </p:spPr>
      </p:pic>
    </p:spTree>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301"/>
        <p:cNvGrpSpPr/>
        <p:nvPr/>
      </p:nvGrpSpPr>
      <p:grpSpPr>
        <a:xfrm>
          <a:off x="0" y="0"/>
          <a:ext cx="0" cy="0"/>
          <a:chOff x="0" y="0"/>
          <a:chExt cx="0" cy="0"/>
        </a:xfrm>
      </p:grpSpPr>
      <p:sp>
        <p:nvSpPr>
          <p:cNvPr id="302" name="Google Shape;302;p38"/>
          <p:cNvSpPr txBox="1">
            <a:spLocks noGrp="1"/>
          </p:cNvSpPr>
          <p:nvPr>
            <p:ph type="body" idx="1"/>
          </p:nvPr>
        </p:nvSpPr>
        <p:spPr>
          <a:xfrm>
            <a:off x="629485" y="1468078"/>
            <a:ext cx="6576600" cy="4559497"/>
          </a:xfrm>
          <a:prstGeom prst="rect">
            <a:avLst/>
          </a:prstGeom>
          <a:noFill/>
          <a:ln>
            <a:noFill/>
          </a:ln>
        </p:spPr>
        <p:txBody>
          <a:bodyPr spcFirstLastPara="1" wrap="square" lIns="91425" tIns="45700" rIns="91425" bIns="45700" anchor="t" anchorCtr="0">
            <a:noAutofit/>
          </a:bodyPr>
          <a:lstStyle/>
          <a:p>
            <a:pPr marL="0" lvl="0" indent="0" algn="l" rtl="0">
              <a:lnSpc>
                <a:spcPct val="150000"/>
              </a:lnSpc>
              <a:spcBef>
                <a:spcPts val="1000"/>
              </a:spcBef>
              <a:spcAft>
                <a:spcPts val="0"/>
              </a:spcAft>
              <a:buSzPts val="1440"/>
              <a:buNone/>
            </a:pPr>
            <a:r>
              <a:rPr lang="en-GB" sz="2000" b="1"/>
              <a:t>Q4. Through the systems of notification and learning in patient safety in each country, it is intended to provide a tool that allows:</a:t>
            </a:r>
            <a:endParaRPr/>
          </a:p>
          <a:p>
            <a:pPr marL="457200" lvl="1" indent="0" algn="l" rtl="0">
              <a:lnSpc>
                <a:spcPct val="150000"/>
              </a:lnSpc>
              <a:spcBef>
                <a:spcPts val="1000"/>
              </a:spcBef>
              <a:spcAft>
                <a:spcPts val="0"/>
              </a:spcAft>
              <a:buSzPts val="1440"/>
              <a:buNone/>
            </a:pPr>
            <a:r>
              <a:rPr lang="en-GB" sz="1800"/>
              <a:t>a) Only a report work accidents</a:t>
            </a:r>
            <a:endParaRPr/>
          </a:p>
          <a:p>
            <a:pPr marL="457200" lvl="1" indent="0" algn="l" rtl="0">
              <a:lnSpc>
                <a:spcPct val="150000"/>
              </a:lnSpc>
              <a:spcBef>
                <a:spcPts val="1000"/>
              </a:spcBef>
              <a:spcAft>
                <a:spcPts val="0"/>
              </a:spcAft>
              <a:buSzPts val="1440"/>
              <a:buNone/>
            </a:pPr>
            <a:r>
              <a:rPr lang="en-GB" sz="1800"/>
              <a:t>b) Learn from experience for the future and recommend good practices for patient safety</a:t>
            </a:r>
            <a:endParaRPr/>
          </a:p>
          <a:p>
            <a:pPr marL="457200" lvl="1" indent="0" algn="l" rtl="0">
              <a:lnSpc>
                <a:spcPct val="150000"/>
              </a:lnSpc>
              <a:spcBef>
                <a:spcPts val="1000"/>
              </a:spcBef>
              <a:spcAft>
                <a:spcPts val="0"/>
              </a:spcAft>
              <a:buSzPts val="1440"/>
              <a:buNone/>
            </a:pPr>
            <a:r>
              <a:rPr lang="en-GB" sz="1800"/>
              <a:t>c) Enhance communication with patients</a:t>
            </a:r>
            <a:endParaRPr/>
          </a:p>
          <a:p>
            <a:pPr marL="457200" lvl="1" indent="0" algn="l" rtl="0">
              <a:lnSpc>
                <a:spcPct val="150000"/>
              </a:lnSpc>
              <a:spcBef>
                <a:spcPts val="1000"/>
              </a:spcBef>
              <a:spcAft>
                <a:spcPts val="0"/>
              </a:spcAft>
              <a:buSzPts val="1440"/>
              <a:buNone/>
            </a:pPr>
            <a:r>
              <a:rPr lang="en-GB" sz="1800"/>
              <a:t>d) Collect only the quantitative data related to the incident</a:t>
            </a:r>
            <a:endParaRPr>
              <a:solidFill>
                <a:srgbClr val="C00000"/>
              </a:solidFill>
            </a:endParaRPr>
          </a:p>
        </p:txBody>
      </p:sp>
      <p:pic>
        <p:nvPicPr>
          <p:cNvPr id="303" name="Google Shape;303;p38"/>
          <p:cNvPicPr preferRelativeResize="0"/>
          <p:nvPr/>
        </p:nvPicPr>
        <p:blipFill rotWithShape="1">
          <a:blip r:embed="rId3">
            <a:alphaModFix/>
          </a:blip>
          <a:srcRect t="5602" b="17651"/>
          <a:stretch/>
        </p:blipFill>
        <p:spPr>
          <a:xfrm>
            <a:off x="8562936" y="6312877"/>
            <a:ext cx="474787" cy="420283"/>
          </a:xfrm>
          <a:prstGeom prst="rect">
            <a:avLst/>
          </a:prstGeom>
          <a:solidFill>
            <a:schemeClr val="lt1"/>
          </a:solidFill>
          <a:ln>
            <a:noFill/>
          </a:ln>
        </p:spPr>
      </p:pic>
    </p:spTree>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307"/>
        <p:cNvGrpSpPr/>
        <p:nvPr/>
      </p:nvGrpSpPr>
      <p:grpSpPr>
        <a:xfrm>
          <a:off x="0" y="0"/>
          <a:ext cx="0" cy="0"/>
          <a:chOff x="0" y="0"/>
          <a:chExt cx="0" cy="0"/>
        </a:xfrm>
      </p:grpSpPr>
      <p:sp>
        <p:nvSpPr>
          <p:cNvPr id="308" name="Google Shape;308;p39"/>
          <p:cNvSpPr txBox="1">
            <a:spLocks noGrp="1"/>
          </p:cNvSpPr>
          <p:nvPr>
            <p:ph type="body" idx="1"/>
          </p:nvPr>
        </p:nvSpPr>
        <p:spPr>
          <a:xfrm>
            <a:off x="629485" y="1468078"/>
            <a:ext cx="6576600" cy="4559497"/>
          </a:xfrm>
          <a:prstGeom prst="rect">
            <a:avLst/>
          </a:prstGeom>
          <a:noFill/>
          <a:ln>
            <a:noFill/>
          </a:ln>
        </p:spPr>
        <p:txBody>
          <a:bodyPr spcFirstLastPara="1" wrap="square" lIns="91425" tIns="45700" rIns="91425" bIns="45700" anchor="t" anchorCtr="0">
            <a:noAutofit/>
          </a:bodyPr>
          <a:lstStyle/>
          <a:p>
            <a:pPr marL="0" lvl="0" indent="0" algn="l" rtl="0">
              <a:lnSpc>
                <a:spcPct val="150000"/>
              </a:lnSpc>
              <a:spcBef>
                <a:spcPts val="1000"/>
              </a:spcBef>
              <a:spcAft>
                <a:spcPts val="0"/>
              </a:spcAft>
              <a:buSzPts val="1440"/>
              <a:buNone/>
            </a:pPr>
            <a:r>
              <a:rPr lang="en-GB" sz="2000" b="1"/>
              <a:t>Q4. Through the systems of notification and learning in patient safety in each country, it is intended to provide a tool that allows:</a:t>
            </a:r>
            <a:endParaRPr/>
          </a:p>
          <a:p>
            <a:pPr marL="457200" lvl="1" indent="0" algn="l" rtl="0">
              <a:lnSpc>
                <a:spcPct val="150000"/>
              </a:lnSpc>
              <a:spcBef>
                <a:spcPts val="1000"/>
              </a:spcBef>
              <a:spcAft>
                <a:spcPts val="0"/>
              </a:spcAft>
              <a:buSzPts val="1440"/>
              <a:buNone/>
            </a:pPr>
            <a:r>
              <a:rPr lang="en-GB" sz="1800"/>
              <a:t>a) Only a report work accidents</a:t>
            </a:r>
            <a:endParaRPr/>
          </a:p>
          <a:p>
            <a:pPr marL="457200" lvl="1" indent="0" algn="l" rtl="0">
              <a:lnSpc>
                <a:spcPct val="150000"/>
              </a:lnSpc>
              <a:spcBef>
                <a:spcPts val="1000"/>
              </a:spcBef>
              <a:spcAft>
                <a:spcPts val="0"/>
              </a:spcAft>
              <a:buSzPts val="1440"/>
              <a:buNone/>
            </a:pPr>
            <a:r>
              <a:rPr lang="en-GB" sz="1800">
                <a:solidFill>
                  <a:srgbClr val="C00000"/>
                </a:solidFill>
              </a:rPr>
              <a:t>b) Learn from experience for the future and recommend good practices for patient safety</a:t>
            </a:r>
            <a:endParaRPr/>
          </a:p>
          <a:p>
            <a:pPr marL="457200" lvl="1" indent="0" algn="l" rtl="0">
              <a:lnSpc>
                <a:spcPct val="150000"/>
              </a:lnSpc>
              <a:spcBef>
                <a:spcPts val="1000"/>
              </a:spcBef>
              <a:spcAft>
                <a:spcPts val="0"/>
              </a:spcAft>
              <a:buSzPts val="1440"/>
              <a:buNone/>
            </a:pPr>
            <a:r>
              <a:rPr lang="en-GB" sz="1800"/>
              <a:t>c) Enhance communication with patients</a:t>
            </a:r>
            <a:endParaRPr/>
          </a:p>
          <a:p>
            <a:pPr marL="457200" lvl="1" indent="0" algn="l" rtl="0">
              <a:lnSpc>
                <a:spcPct val="150000"/>
              </a:lnSpc>
              <a:spcBef>
                <a:spcPts val="1000"/>
              </a:spcBef>
              <a:spcAft>
                <a:spcPts val="0"/>
              </a:spcAft>
              <a:buSzPts val="1440"/>
              <a:buNone/>
            </a:pPr>
            <a:r>
              <a:rPr lang="en-GB" sz="1800"/>
              <a:t>d) Collect only the quantitative data related to the incident</a:t>
            </a:r>
            <a:endParaRPr>
              <a:solidFill>
                <a:srgbClr val="C00000"/>
              </a:solidFill>
            </a:endParaRPr>
          </a:p>
        </p:txBody>
      </p:sp>
      <p:pic>
        <p:nvPicPr>
          <p:cNvPr id="309" name="Google Shape;309;p39"/>
          <p:cNvPicPr preferRelativeResize="0"/>
          <p:nvPr/>
        </p:nvPicPr>
        <p:blipFill rotWithShape="1">
          <a:blip r:embed="rId3">
            <a:alphaModFix/>
          </a:blip>
          <a:srcRect t="5602" b="17651"/>
          <a:stretch/>
        </p:blipFill>
        <p:spPr>
          <a:xfrm>
            <a:off x="8562936" y="6312877"/>
            <a:ext cx="474787" cy="420283"/>
          </a:xfrm>
          <a:prstGeom prst="rect">
            <a:avLst/>
          </a:prstGeom>
          <a:solidFill>
            <a:schemeClr val="lt1"/>
          </a:solidFill>
          <a:ln>
            <a:noFill/>
          </a:ln>
        </p:spPr>
      </p:pic>
    </p:spTree>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313"/>
        <p:cNvGrpSpPr/>
        <p:nvPr/>
      </p:nvGrpSpPr>
      <p:grpSpPr>
        <a:xfrm>
          <a:off x="0" y="0"/>
          <a:ext cx="0" cy="0"/>
          <a:chOff x="0" y="0"/>
          <a:chExt cx="0" cy="0"/>
        </a:xfrm>
      </p:grpSpPr>
      <p:sp>
        <p:nvSpPr>
          <p:cNvPr id="314" name="Google Shape;314;p40"/>
          <p:cNvSpPr txBox="1">
            <a:spLocks noGrp="1"/>
          </p:cNvSpPr>
          <p:nvPr>
            <p:ph type="body" idx="1"/>
          </p:nvPr>
        </p:nvSpPr>
        <p:spPr>
          <a:xfrm>
            <a:off x="629485" y="1468078"/>
            <a:ext cx="6576600" cy="4559497"/>
          </a:xfrm>
          <a:prstGeom prst="rect">
            <a:avLst/>
          </a:prstGeom>
          <a:noFill/>
          <a:ln>
            <a:noFill/>
          </a:ln>
        </p:spPr>
        <p:txBody>
          <a:bodyPr spcFirstLastPara="1" wrap="square" lIns="91425" tIns="45700" rIns="91425" bIns="45700" anchor="t" anchorCtr="0">
            <a:noAutofit/>
          </a:bodyPr>
          <a:lstStyle/>
          <a:p>
            <a:pPr marL="0" lvl="0" indent="0" algn="l" rtl="0">
              <a:lnSpc>
                <a:spcPct val="150000"/>
              </a:lnSpc>
              <a:spcBef>
                <a:spcPts val="1000"/>
              </a:spcBef>
              <a:spcAft>
                <a:spcPts val="0"/>
              </a:spcAft>
              <a:buSzPts val="1440"/>
              <a:buNone/>
            </a:pPr>
            <a:r>
              <a:rPr lang="en-GB" sz="2000" b="1"/>
              <a:t>Q5. What are the most common causes of adverse patient outcomes?</a:t>
            </a:r>
            <a:endParaRPr/>
          </a:p>
          <a:p>
            <a:pPr marL="457200" lvl="1" indent="0" algn="l" rtl="0">
              <a:lnSpc>
                <a:spcPct val="150000"/>
              </a:lnSpc>
              <a:spcBef>
                <a:spcPts val="1000"/>
              </a:spcBef>
              <a:spcAft>
                <a:spcPts val="0"/>
              </a:spcAft>
              <a:buSzPts val="1440"/>
              <a:buNone/>
            </a:pPr>
            <a:r>
              <a:rPr lang="en-GB" sz="1800"/>
              <a:t>a) Poor technical and procedural skills</a:t>
            </a:r>
            <a:endParaRPr/>
          </a:p>
          <a:p>
            <a:pPr marL="457200" lvl="1" indent="0" algn="l" rtl="0">
              <a:lnSpc>
                <a:spcPct val="150000"/>
              </a:lnSpc>
              <a:spcBef>
                <a:spcPts val="1000"/>
              </a:spcBef>
              <a:spcAft>
                <a:spcPts val="0"/>
              </a:spcAft>
              <a:buSzPts val="1440"/>
              <a:buNone/>
            </a:pPr>
            <a:r>
              <a:rPr lang="en-GB" sz="1800"/>
              <a:t>b) Poor communication and teamwork</a:t>
            </a:r>
            <a:endParaRPr/>
          </a:p>
          <a:p>
            <a:pPr marL="457200" lvl="1" indent="0" algn="l" rtl="0">
              <a:lnSpc>
                <a:spcPct val="150000"/>
              </a:lnSpc>
              <a:spcBef>
                <a:spcPts val="1000"/>
              </a:spcBef>
              <a:spcAft>
                <a:spcPts val="0"/>
              </a:spcAft>
              <a:buSzPts val="1440"/>
              <a:buNone/>
            </a:pPr>
            <a:r>
              <a:rPr lang="en-GB" sz="1800"/>
              <a:t>c) Staff shortages and skill mix</a:t>
            </a:r>
            <a:endParaRPr/>
          </a:p>
          <a:p>
            <a:pPr marL="457200" lvl="1" indent="0" algn="l" rtl="0">
              <a:lnSpc>
                <a:spcPct val="150000"/>
              </a:lnSpc>
              <a:spcBef>
                <a:spcPts val="1000"/>
              </a:spcBef>
              <a:spcAft>
                <a:spcPts val="0"/>
              </a:spcAft>
              <a:buSzPts val="1440"/>
              <a:buNone/>
            </a:pPr>
            <a:r>
              <a:rPr lang="en-GB" sz="1800"/>
              <a:t>d) Medication calculation and administration errors</a:t>
            </a:r>
            <a:endParaRPr>
              <a:solidFill>
                <a:srgbClr val="C00000"/>
              </a:solidFill>
            </a:endParaRPr>
          </a:p>
        </p:txBody>
      </p:sp>
      <p:pic>
        <p:nvPicPr>
          <p:cNvPr id="315" name="Google Shape;315;p40"/>
          <p:cNvPicPr preferRelativeResize="0"/>
          <p:nvPr/>
        </p:nvPicPr>
        <p:blipFill rotWithShape="1">
          <a:blip r:embed="rId3">
            <a:alphaModFix/>
          </a:blip>
          <a:srcRect t="5602" b="17651"/>
          <a:stretch/>
        </p:blipFill>
        <p:spPr>
          <a:xfrm>
            <a:off x="8562936" y="6312877"/>
            <a:ext cx="474787" cy="420283"/>
          </a:xfrm>
          <a:prstGeom prst="rect">
            <a:avLst/>
          </a:prstGeom>
          <a:solidFill>
            <a:schemeClr val="lt1"/>
          </a:solidFill>
          <a:ln>
            <a:noFill/>
          </a:ln>
        </p:spPr>
      </p:pic>
    </p:spTree>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319"/>
        <p:cNvGrpSpPr/>
        <p:nvPr/>
      </p:nvGrpSpPr>
      <p:grpSpPr>
        <a:xfrm>
          <a:off x="0" y="0"/>
          <a:ext cx="0" cy="0"/>
          <a:chOff x="0" y="0"/>
          <a:chExt cx="0" cy="0"/>
        </a:xfrm>
      </p:grpSpPr>
      <p:sp>
        <p:nvSpPr>
          <p:cNvPr id="320" name="Google Shape;320;p41"/>
          <p:cNvSpPr txBox="1">
            <a:spLocks noGrp="1"/>
          </p:cNvSpPr>
          <p:nvPr>
            <p:ph type="body" idx="1"/>
          </p:nvPr>
        </p:nvSpPr>
        <p:spPr>
          <a:xfrm>
            <a:off x="629485" y="1468078"/>
            <a:ext cx="6576600" cy="4559497"/>
          </a:xfrm>
          <a:prstGeom prst="rect">
            <a:avLst/>
          </a:prstGeom>
          <a:noFill/>
          <a:ln>
            <a:noFill/>
          </a:ln>
        </p:spPr>
        <p:txBody>
          <a:bodyPr spcFirstLastPara="1" wrap="square" lIns="91425" tIns="45700" rIns="91425" bIns="45700" anchor="t" anchorCtr="0">
            <a:noAutofit/>
          </a:bodyPr>
          <a:lstStyle/>
          <a:p>
            <a:pPr marL="0" lvl="0" indent="0" algn="l" rtl="0">
              <a:lnSpc>
                <a:spcPct val="150000"/>
              </a:lnSpc>
              <a:spcBef>
                <a:spcPts val="1000"/>
              </a:spcBef>
              <a:spcAft>
                <a:spcPts val="0"/>
              </a:spcAft>
              <a:buSzPts val="1440"/>
              <a:buNone/>
            </a:pPr>
            <a:r>
              <a:rPr lang="en-GB" sz="2000" b="1"/>
              <a:t>Q5. What are the most common causes of adverse patient outcomes?</a:t>
            </a:r>
            <a:endParaRPr/>
          </a:p>
          <a:p>
            <a:pPr marL="457200" lvl="1" indent="0" algn="l" rtl="0">
              <a:lnSpc>
                <a:spcPct val="150000"/>
              </a:lnSpc>
              <a:spcBef>
                <a:spcPts val="1000"/>
              </a:spcBef>
              <a:spcAft>
                <a:spcPts val="0"/>
              </a:spcAft>
              <a:buSzPts val="1440"/>
              <a:buNone/>
            </a:pPr>
            <a:r>
              <a:rPr lang="en-GB" sz="1800"/>
              <a:t>a) Poor technical and procedural skills</a:t>
            </a:r>
            <a:endParaRPr/>
          </a:p>
          <a:p>
            <a:pPr marL="457200" lvl="1" indent="0" algn="l" rtl="0">
              <a:lnSpc>
                <a:spcPct val="150000"/>
              </a:lnSpc>
              <a:spcBef>
                <a:spcPts val="1000"/>
              </a:spcBef>
              <a:spcAft>
                <a:spcPts val="0"/>
              </a:spcAft>
              <a:buSzPts val="1440"/>
              <a:buNone/>
            </a:pPr>
            <a:r>
              <a:rPr lang="en-GB" sz="1800"/>
              <a:t>b) </a:t>
            </a:r>
            <a:r>
              <a:rPr lang="en-GB" sz="1800">
                <a:solidFill>
                  <a:srgbClr val="C00000"/>
                </a:solidFill>
              </a:rPr>
              <a:t>Poor communication and teamwork</a:t>
            </a:r>
            <a:endParaRPr/>
          </a:p>
          <a:p>
            <a:pPr marL="457200" lvl="1" indent="0" algn="l" rtl="0">
              <a:lnSpc>
                <a:spcPct val="150000"/>
              </a:lnSpc>
              <a:spcBef>
                <a:spcPts val="1000"/>
              </a:spcBef>
              <a:spcAft>
                <a:spcPts val="0"/>
              </a:spcAft>
              <a:buSzPts val="1440"/>
              <a:buNone/>
            </a:pPr>
            <a:r>
              <a:rPr lang="en-GB" sz="1800"/>
              <a:t>c) Staff shortages and skill mix</a:t>
            </a:r>
            <a:endParaRPr/>
          </a:p>
          <a:p>
            <a:pPr marL="457200" lvl="1" indent="0" algn="l" rtl="0">
              <a:lnSpc>
                <a:spcPct val="150000"/>
              </a:lnSpc>
              <a:spcBef>
                <a:spcPts val="1000"/>
              </a:spcBef>
              <a:spcAft>
                <a:spcPts val="0"/>
              </a:spcAft>
              <a:buSzPts val="1440"/>
              <a:buNone/>
            </a:pPr>
            <a:r>
              <a:rPr lang="en-GB" sz="1800"/>
              <a:t>d) Medication calculation and administration errors</a:t>
            </a:r>
            <a:endParaRPr>
              <a:solidFill>
                <a:srgbClr val="C00000"/>
              </a:solidFill>
            </a:endParaRPr>
          </a:p>
        </p:txBody>
      </p:sp>
      <p:pic>
        <p:nvPicPr>
          <p:cNvPr id="321" name="Google Shape;321;p41"/>
          <p:cNvPicPr preferRelativeResize="0"/>
          <p:nvPr/>
        </p:nvPicPr>
        <p:blipFill rotWithShape="1">
          <a:blip r:embed="rId3">
            <a:alphaModFix/>
          </a:blip>
          <a:srcRect t="5602" b="17651"/>
          <a:stretch/>
        </p:blipFill>
        <p:spPr>
          <a:xfrm>
            <a:off x="8562936" y="6312877"/>
            <a:ext cx="474787" cy="420283"/>
          </a:xfrm>
          <a:prstGeom prst="rect">
            <a:avLst/>
          </a:prstGeom>
          <a:solidFill>
            <a:schemeClr val="lt1"/>
          </a:solidFill>
          <a:ln>
            <a:noFill/>
          </a:ln>
        </p:spPr>
      </p:pic>
    </p:spTree>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326"/>
        <p:cNvGrpSpPr/>
        <p:nvPr/>
      </p:nvGrpSpPr>
      <p:grpSpPr>
        <a:xfrm>
          <a:off x="0" y="0"/>
          <a:ext cx="0" cy="0"/>
          <a:chOff x="0" y="0"/>
          <a:chExt cx="0" cy="0"/>
        </a:xfrm>
      </p:grpSpPr>
      <p:sp>
        <p:nvSpPr>
          <p:cNvPr id="327" name="Google Shape;327;p42"/>
          <p:cNvSpPr txBox="1">
            <a:spLocks noGrp="1"/>
          </p:cNvSpPr>
          <p:nvPr>
            <p:ph type="body" idx="1"/>
          </p:nvPr>
        </p:nvSpPr>
        <p:spPr>
          <a:xfrm>
            <a:off x="609600" y="1626926"/>
            <a:ext cx="6347700" cy="4414500"/>
          </a:xfrm>
          <a:prstGeom prst="rect">
            <a:avLst/>
          </a:prstGeom>
        </p:spPr>
        <p:txBody>
          <a:bodyPr spcFirstLastPara="1" wrap="square" lIns="91425" tIns="45700" rIns="91425" bIns="45700" anchor="t" anchorCtr="0">
            <a:noAutofit/>
          </a:bodyPr>
          <a:lstStyle/>
          <a:p>
            <a:pPr marL="0" lvl="0" indent="0" algn="l" rtl="0">
              <a:lnSpc>
                <a:spcPct val="150000"/>
              </a:lnSpc>
              <a:spcBef>
                <a:spcPts val="1000"/>
              </a:spcBef>
              <a:spcAft>
                <a:spcPts val="0"/>
              </a:spcAft>
              <a:buClr>
                <a:schemeClr val="dk1"/>
              </a:buClr>
              <a:buSzPts val="1100"/>
              <a:buFont typeface="Arial"/>
              <a:buNone/>
            </a:pPr>
            <a:r>
              <a:rPr lang="en-GB" sz="2000" b="1"/>
              <a:t>Q6. Good practice may be seen as:</a:t>
            </a:r>
            <a:endParaRPr sz="2000" b="1"/>
          </a:p>
          <a:p>
            <a:pPr marL="457200" marR="0" lvl="1" indent="0" algn="l" rtl="0">
              <a:lnSpc>
                <a:spcPct val="150000"/>
              </a:lnSpc>
              <a:spcBef>
                <a:spcPts val="1000"/>
              </a:spcBef>
              <a:spcAft>
                <a:spcPts val="0"/>
              </a:spcAft>
              <a:buNone/>
            </a:pPr>
            <a:r>
              <a:rPr lang="en-GB" sz="2000"/>
              <a:t>a) Doing things smarter </a:t>
            </a:r>
            <a:endParaRPr sz="2000"/>
          </a:p>
          <a:p>
            <a:pPr marL="457200" marR="0" lvl="1" indent="0" algn="l" rtl="0">
              <a:lnSpc>
                <a:spcPct val="150000"/>
              </a:lnSpc>
              <a:spcBef>
                <a:spcPts val="1000"/>
              </a:spcBef>
              <a:spcAft>
                <a:spcPts val="0"/>
              </a:spcAft>
              <a:buClr>
                <a:srgbClr val="000000"/>
              </a:buClr>
              <a:buSzPts val="1440"/>
              <a:buFont typeface="Arial"/>
              <a:buNone/>
            </a:pPr>
            <a:r>
              <a:rPr lang="en-GB" sz="2000"/>
              <a:t>b) Using evidence / guidelines</a:t>
            </a:r>
            <a:endParaRPr sz="2000"/>
          </a:p>
          <a:p>
            <a:pPr marL="457200" marR="0" lvl="1" indent="0" algn="l" rtl="0">
              <a:lnSpc>
                <a:spcPct val="150000"/>
              </a:lnSpc>
              <a:spcBef>
                <a:spcPts val="1000"/>
              </a:spcBef>
              <a:spcAft>
                <a:spcPts val="0"/>
              </a:spcAft>
              <a:buClr>
                <a:srgbClr val="000000"/>
              </a:buClr>
              <a:buSzPts val="1440"/>
              <a:buFont typeface="Arial"/>
              <a:buNone/>
            </a:pPr>
            <a:r>
              <a:rPr lang="en-GB" sz="2000"/>
              <a:t>c) Responding to identified problems</a:t>
            </a:r>
            <a:endParaRPr sz="2000"/>
          </a:p>
          <a:p>
            <a:pPr marL="457200" marR="0" lvl="1" indent="0" algn="l" rtl="0">
              <a:lnSpc>
                <a:spcPct val="150000"/>
              </a:lnSpc>
              <a:spcBef>
                <a:spcPts val="1000"/>
              </a:spcBef>
              <a:spcAft>
                <a:spcPts val="0"/>
              </a:spcAft>
              <a:buClr>
                <a:srgbClr val="000000"/>
              </a:buClr>
              <a:buSzPts val="1440"/>
              <a:buFont typeface="Arial"/>
              <a:buNone/>
            </a:pPr>
            <a:r>
              <a:rPr lang="en-GB" sz="2000"/>
              <a:t>d) Providing information for patients</a:t>
            </a:r>
            <a:endParaRPr sz="2000"/>
          </a:p>
          <a:p>
            <a:pPr marL="457200" lvl="0" indent="0" algn="l" rtl="0">
              <a:spcBef>
                <a:spcPts val="1000"/>
              </a:spcBef>
              <a:spcAft>
                <a:spcPts val="0"/>
              </a:spcAft>
              <a:buNone/>
            </a:pPr>
            <a:r>
              <a:rPr lang="en-GB" sz="2000"/>
              <a:t>e) All of the above</a:t>
            </a:r>
            <a:endParaRPr sz="200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332"/>
        <p:cNvGrpSpPr/>
        <p:nvPr/>
      </p:nvGrpSpPr>
      <p:grpSpPr>
        <a:xfrm>
          <a:off x="0" y="0"/>
          <a:ext cx="0" cy="0"/>
          <a:chOff x="0" y="0"/>
          <a:chExt cx="0" cy="0"/>
        </a:xfrm>
      </p:grpSpPr>
      <p:sp>
        <p:nvSpPr>
          <p:cNvPr id="333" name="Google Shape;333;p43"/>
          <p:cNvSpPr txBox="1">
            <a:spLocks noGrp="1"/>
          </p:cNvSpPr>
          <p:nvPr>
            <p:ph type="body" idx="1"/>
          </p:nvPr>
        </p:nvSpPr>
        <p:spPr>
          <a:xfrm>
            <a:off x="609600" y="1626926"/>
            <a:ext cx="6347700" cy="4414500"/>
          </a:xfrm>
          <a:prstGeom prst="rect">
            <a:avLst/>
          </a:prstGeom>
        </p:spPr>
        <p:txBody>
          <a:bodyPr spcFirstLastPara="1" wrap="square" lIns="91425" tIns="45700" rIns="91425" bIns="45700" anchor="t" anchorCtr="0">
            <a:noAutofit/>
          </a:bodyPr>
          <a:lstStyle/>
          <a:p>
            <a:pPr marL="0" lvl="0" indent="0" algn="l" rtl="0">
              <a:lnSpc>
                <a:spcPct val="150000"/>
              </a:lnSpc>
              <a:spcBef>
                <a:spcPts val="1000"/>
              </a:spcBef>
              <a:spcAft>
                <a:spcPts val="0"/>
              </a:spcAft>
              <a:buNone/>
            </a:pPr>
            <a:r>
              <a:rPr lang="en-GB" sz="2000" b="1"/>
              <a:t>Q6. Good practice may be seen as:</a:t>
            </a:r>
            <a:endParaRPr sz="2000" b="1"/>
          </a:p>
          <a:p>
            <a:pPr marL="457200" marR="0" lvl="1" indent="0" algn="l" rtl="0">
              <a:lnSpc>
                <a:spcPct val="150000"/>
              </a:lnSpc>
              <a:spcBef>
                <a:spcPts val="1000"/>
              </a:spcBef>
              <a:spcAft>
                <a:spcPts val="0"/>
              </a:spcAft>
              <a:buNone/>
            </a:pPr>
            <a:r>
              <a:rPr lang="en-GB" sz="2000"/>
              <a:t>a) Doing things smarter </a:t>
            </a:r>
            <a:endParaRPr sz="2000"/>
          </a:p>
          <a:p>
            <a:pPr marL="457200" marR="0" lvl="1" indent="0" algn="l" rtl="0">
              <a:lnSpc>
                <a:spcPct val="150000"/>
              </a:lnSpc>
              <a:spcBef>
                <a:spcPts val="1000"/>
              </a:spcBef>
              <a:spcAft>
                <a:spcPts val="0"/>
              </a:spcAft>
              <a:buNone/>
            </a:pPr>
            <a:r>
              <a:rPr lang="en-GB" sz="2000"/>
              <a:t>b) Using evidence / guidelines</a:t>
            </a:r>
            <a:endParaRPr sz="2000"/>
          </a:p>
          <a:p>
            <a:pPr marL="457200" marR="0" lvl="1" indent="0" algn="l" rtl="0">
              <a:lnSpc>
                <a:spcPct val="150000"/>
              </a:lnSpc>
              <a:spcBef>
                <a:spcPts val="1000"/>
              </a:spcBef>
              <a:spcAft>
                <a:spcPts val="0"/>
              </a:spcAft>
              <a:buNone/>
            </a:pPr>
            <a:r>
              <a:rPr lang="en-GB" sz="2000"/>
              <a:t>c) Responding to identified problems</a:t>
            </a:r>
            <a:endParaRPr sz="2000"/>
          </a:p>
          <a:p>
            <a:pPr marL="457200" marR="0" lvl="1" indent="0" algn="l" rtl="0">
              <a:lnSpc>
                <a:spcPct val="150000"/>
              </a:lnSpc>
              <a:spcBef>
                <a:spcPts val="1000"/>
              </a:spcBef>
              <a:spcAft>
                <a:spcPts val="0"/>
              </a:spcAft>
              <a:buNone/>
            </a:pPr>
            <a:r>
              <a:rPr lang="en-GB" sz="2000"/>
              <a:t>d) Providing information for patients</a:t>
            </a:r>
            <a:endParaRPr sz="2000"/>
          </a:p>
          <a:p>
            <a:pPr marL="457200" lvl="0" indent="0" algn="l" rtl="0">
              <a:spcBef>
                <a:spcPts val="1000"/>
              </a:spcBef>
              <a:spcAft>
                <a:spcPts val="0"/>
              </a:spcAft>
              <a:buNone/>
            </a:pPr>
            <a:r>
              <a:rPr lang="en-GB" sz="2000"/>
              <a:t>e) </a:t>
            </a:r>
            <a:r>
              <a:rPr lang="en-GB">
                <a:solidFill>
                  <a:srgbClr val="C00000"/>
                </a:solidFill>
              </a:rPr>
              <a:t>All of the above</a:t>
            </a:r>
            <a:endParaRPr sz="200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337"/>
        <p:cNvGrpSpPr/>
        <p:nvPr/>
      </p:nvGrpSpPr>
      <p:grpSpPr>
        <a:xfrm>
          <a:off x="0" y="0"/>
          <a:ext cx="0" cy="0"/>
          <a:chOff x="0" y="0"/>
          <a:chExt cx="0" cy="0"/>
        </a:xfrm>
      </p:grpSpPr>
      <p:sp>
        <p:nvSpPr>
          <p:cNvPr id="338" name="Google Shape;338;p44"/>
          <p:cNvSpPr txBox="1">
            <a:spLocks noGrp="1"/>
          </p:cNvSpPr>
          <p:nvPr>
            <p:ph type="ctrTitle"/>
          </p:nvPr>
        </p:nvSpPr>
        <p:spPr>
          <a:xfrm>
            <a:off x="3811821" y="5897666"/>
            <a:ext cx="1783581" cy="652826"/>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chemeClr val="accent1"/>
              </a:buClr>
              <a:buSzPts val="3200"/>
              <a:buFont typeface="Trebuchet MS"/>
              <a:buNone/>
            </a:pPr>
            <a:r>
              <a:rPr lang="en-GB" sz="3200"/>
              <a:t>SLIPPS</a:t>
            </a:r>
            <a:endParaRPr/>
          </a:p>
        </p:txBody>
      </p:sp>
      <p:sp>
        <p:nvSpPr>
          <p:cNvPr id="339" name="Google Shape;339;p44"/>
          <p:cNvSpPr txBox="1">
            <a:spLocks noGrp="1"/>
          </p:cNvSpPr>
          <p:nvPr>
            <p:ph type="subTitle" idx="1"/>
          </p:nvPr>
        </p:nvSpPr>
        <p:spPr>
          <a:xfrm>
            <a:off x="691310" y="2602806"/>
            <a:ext cx="6561661" cy="2113193"/>
          </a:xfrm>
          <a:prstGeom prst="rect">
            <a:avLst/>
          </a:prstGeom>
          <a:noFill/>
          <a:ln>
            <a:noFill/>
          </a:ln>
        </p:spPr>
        <p:txBody>
          <a:bodyPr spcFirstLastPara="1" wrap="square" lIns="91425" tIns="45700" rIns="91425" bIns="45700" anchor="t" anchorCtr="0">
            <a:noAutofit/>
          </a:bodyPr>
          <a:lstStyle/>
          <a:p>
            <a:pPr marL="0" lvl="0" indent="0" algn="r" rtl="0">
              <a:lnSpc>
                <a:spcPct val="150000"/>
              </a:lnSpc>
              <a:spcBef>
                <a:spcPts val="0"/>
              </a:spcBef>
              <a:spcAft>
                <a:spcPts val="0"/>
              </a:spcAft>
              <a:buSzPts val="2480"/>
              <a:buNone/>
            </a:pPr>
            <a:r>
              <a:rPr lang="en-GB" sz="3100">
                <a:solidFill>
                  <a:schemeClr val="accent5"/>
                </a:solidFill>
              </a:rPr>
              <a:t>Thanks for your interest in this virtual seminar</a:t>
            </a:r>
            <a:endParaRPr sz="3100">
              <a:solidFill>
                <a:schemeClr val="accent5"/>
              </a:solidFill>
            </a:endParaRPr>
          </a:p>
          <a:p>
            <a:pPr marL="0" lvl="0" indent="0" algn="r" rtl="0">
              <a:lnSpc>
                <a:spcPct val="150000"/>
              </a:lnSpc>
              <a:spcBef>
                <a:spcPts val="1000"/>
              </a:spcBef>
              <a:spcAft>
                <a:spcPts val="0"/>
              </a:spcAft>
              <a:buSzPts val="2480"/>
              <a:buNone/>
            </a:pPr>
            <a:endParaRPr sz="3100">
              <a:solidFill>
                <a:schemeClr val="accent5"/>
              </a:solidFill>
            </a:endParaRPr>
          </a:p>
        </p:txBody>
      </p:sp>
      <p:pic>
        <p:nvPicPr>
          <p:cNvPr id="340" name="Google Shape;340;p44"/>
          <p:cNvPicPr preferRelativeResize="0"/>
          <p:nvPr/>
        </p:nvPicPr>
        <p:blipFill rotWithShape="1">
          <a:blip r:embed="rId3">
            <a:alphaModFix/>
          </a:blip>
          <a:srcRect/>
          <a:stretch/>
        </p:blipFill>
        <p:spPr>
          <a:xfrm>
            <a:off x="5283993" y="1150033"/>
            <a:ext cx="1968978" cy="433419"/>
          </a:xfrm>
          <a:prstGeom prst="rect">
            <a:avLst/>
          </a:prstGeom>
          <a:noFill/>
          <a:ln>
            <a:noFill/>
          </a:ln>
        </p:spPr>
      </p:pic>
      <p:pic>
        <p:nvPicPr>
          <p:cNvPr id="341" name="Google Shape;341;p44"/>
          <p:cNvPicPr preferRelativeResize="0"/>
          <p:nvPr/>
        </p:nvPicPr>
        <p:blipFill rotWithShape="1">
          <a:blip r:embed="rId4">
            <a:alphaModFix/>
          </a:blip>
          <a:srcRect/>
          <a:stretch/>
        </p:blipFill>
        <p:spPr>
          <a:xfrm>
            <a:off x="3797505" y="923413"/>
            <a:ext cx="1532810" cy="982688"/>
          </a:xfrm>
          <a:prstGeom prst="rect">
            <a:avLst/>
          </a:prstGeom>
          <a:noFill/>
          <a:ln>
            <a:noFill/>
          </a:ln>
        </p:spPr>
      </p:pic>
      <p:pic>
        <p:nvPicPr>
          <p:cNvPr id="342" name="Google Shape;342;p44"/>
          <p:cNvPicPr preferRelativeResize="0"/>
          <p:nvPr/>
        </p:nvPicPr>
        <p:blipFill rotWithShape="1">
          <a:blip r:embed="rId5">
            <a:alphaModFix/>
          </a:blip>
          <a:srcRect/>
          <a:stretch/>
        </p:blipFill>
        <p:spPr>
          <a:xfrm>
            <a:off x="2801386" y="275305"/>
            <a:ext cx="2020870" cy="489982"/>
          </a:xfrm>
          <a:prstGeom prst="rect">
            <a:avLst/>
          </a:prstGeom>
          <a:noFill/>
          <a:ln>
            <a:noFill/>
          </a:ln>
        </p:spPr>
      </p:pic>
      <p:pic>
        <p:nvPicPr>
          <p:cNvPr id="343" name="Google Shape;343;p44"/>
          <p:cNvPicPr preferRelativeResize="0"/>
          <p:nvPr/>
        </p:nvPicPr>
        <p:blipFill rotWithShape="1">
          <a:blip r:embed="rId6">
            <a:alphaModFix/>
          </a:blip>
          <a:srcRect/>
          <a:stretch/>
        </p:blipFill>
        <p:spPr>
          <a:xfrm>
            <a:off x="327002" y="5845136"/>
            <a:ext cx="2593874" cy="740918"/>
          </a:xfrm>
          <a:prstGeom prst="rect">
            <a:avLst/>
          </a:prstGeom>
          <a:noFill/>
          <a:ln>
            <a:noFill/>
          </a:ln>
        </p:spPr>
      </p:pic>
      <p:pic>
        <p:nvPicPr>
          <p:cNvPr id="344" name="Google Shape;344;p44"/>
          <p:cNvPicPr preferRelativeResize="0"/>
          <p:nvPr/>
        </p:nvPicPr>
        <p:blipFill rotWithShape="1">
          <a:blip r:embed="rId7">
            <a:alphaModFix/>
          </a:blip>
          <a:srcRect t="5605" b="17649"/>
          <a:stretch/>
        </p:blipFill>
        <p:spPr>
          <a:xfrm>
            <a:off x="3797505" y="6013938"/>
            <a:ext cx="474787" cy="420283"/>
          </a:xfrm>
          <a:prstGeom prst="rect">
            <a:avLst/>
          </a:prstGeom>
          <a:solidFill>
            <a:schemeClr val="lt1"/>
          </a:solidFill>
          <a:ln>
            <a:noFill/>
          </a:ln>
        </p:spPr>
      </p:pic>
      <p:pic>
        <p:nvPicPr>
          <p:cNvPr id="345" name="Google Shape;345;p44"/>
          <p:cNvPicPr preferRelativeResize="0"/>
          <p:nvPr/>
        </p:nvPicPr>
        <p:blipFill rotWithShape="1">
          <a:blip r:embed="rId8">
            <a:alphaModFix/>
          </a:blip>
          <a:srcRect r="48577"/>
          <a:stretch/>
        </p:blipFill>
        <p:spPr>
          <a:xfrm>
            <a:off x="827649" y="818598"/>
            <a:ext cx="1622259" cy="965025"/>
          </a:xfrm>
          <a:prstGeom prst="rect">
            <a:avLst/>
          </a:prstGeom>
          <a:noFill/>
          <a:ln>
            <a:noFill/>
          </a:ln>
        </p:spPr>
      </p:pic>
      <p:pic>
        <p:nvPicPr>
          <p:cNvPr id="346" name="Google Shape;346;p44"/>
          <p:cNvPicPr preferRelativeResize="0"/>
          <p:nvPr/>
        </p:nvPicPr>
        <p:blipFill rotWithShape="1">
          <a:blip r:embed="rId9">
            <a:alphaModFix/>
          </a:blip>
          <a:srcRect/>
          <a:stretch/>
        </p:blipFill>
        <p:spPr>
          <a:xfrm>
            <a:off x="5113750" y="113775"/>
            <a:ext cx="1887975" cy="894175"/>
          </a:xfrm>
          <a:prstGeom prst="rect">
            <a:avLst/>
          </a:prstGeom>
          <a:noFill/>
          <a:ln>
            <a:noFill/>
          </a:ln>
        </p:spPr>
      </p:pic>
      <p:pic>
        <p:nvPicPr>
          <p:cNvPr id="347" name="Google Shape;347;p44"/>
          <p:cNvPicPr preferRelativeResize="0"/>
          <p:nvPr/>
        </p:nvPicPr>
        <p:blipFill rotWithShape="1">
          <a:blip r:embed="rId10">
            <a:alphaModFix/>
          </a:blip>
          <a:srcRect/>
          <a:stretch/>
        </p:blipFill>
        <p:spPr>
          <a:xfrm>
            <a:off x="2576700" y="919650"/>
            <a:ext cx="930250" cy="894175"/>
          </a:xfrm>
          <a:prstGeom prst="rect">
            <a:avLst/>
          </a:prstGeom>
          <a:noFill/>
          <a:ln>
            <a:noFill/>
          </a:ln>
        </p:spPr>
      </p:pic>
      <p:pic>
        <p:nvPicPr>
          <p:cNvPr id="348" name="Google Shape;348;p44"/>
          <p:cNvPicPr preferRelativeResize="0"/>
          <p:nvPr/>
        </p:nvPicPr>
        <p:blipFill rotWithShape="1">
          <a:blip r:embed="rId11">
            <a:alphaModFix/>
          </a:blip>
          <a:srcRect/>
          <a:stretch/>
        </p:blipFill>
        <p:spPr>
          <a:xfrm>
            <a:off x="934900" y="297625"/>
            <a:ext cx="1783575" cy="526494"/>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slow" p14:dur="1600">
        <p14:prism/>
      </p:transition>
    </mc:Choice>
    <mc:Fallback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70"/>
        <p:cNvGrpSpPr/>
        <p:nvPr/>
      </p:nvGrpSpPr>
      <p:grpSpPr>
        <a:xfrm>
          <a:off x="0" y="0"/>
          <a:ext cx="0" cy="0"/>
          <a:chOff x="0" y="0"/>
          <a:chExt cx="0" cy="0"/>
        </a:xfrm>
      </p:grpSpPr>
      <p:sp>
        <p:nvSpPr>
          <p:cNvPr id="171" name="Google Shape;171;p20"/>
          <p:cNvSpPr txBox="1">
            <a:spLocks noGrp="1"/>
          </p:cNvSpPr>
          <p:nvPr>
            <p:ph type="title"/>
          </p:nvPr>
        </p:nvSpPr>
        <p:spPr>
          <a:xfrm>
            <a:off x="609599" y="609600"/>
            <a:ext cx="6347713" cy="1320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accent5"/>
              </a:buClr>
              <a:buSzPts val="3600"/>
              <a:buFont typeface="Trebuchet MS"/>
              <a:buNone/>
            </a:pPr>
            <a:r>
              <a:rPr lang="en-GB">
                <a:solidFill>
                  <a:schemeClr val="accent5"/>
                </a:solidFill>
              </a:rPr>
              <a:t>Contents</a:t>
            </a:r>
            <a:endParaRPr/>
          </a:p>
        </p:txBody>
      </p:sp>
      <p:sp>
        <p:nvSpPr>
          <p:cNvPr id="172" name="Google Shape;172;p20"/>
          <p:cNvSpPr txBox="1">
            <a:spLocks noGrp="1"/>
          </p:cNvSpPr>
          <p:nvPr>
            <p:ph type="body" idx="1"/>
          </p:nvPr>
        </p:nvSpPr>
        <p:spPr>
          <a:xfrm>
            <a:off x="609600" y="2160600"/>
            <a:ext cx="6924000" cy="3880800"/>
          </a:xfrm>
          <a:prstGeom prst="rect">
            <a:avLst/>
          </a:prstGeom>
          <a:noFill/>
          <a:ln>
            <a:noFill/>
          </a:ln>
        </p:spPr>
        <p:txBody>
          <a:bodyPr spcFirstLastPara="1" wrap="square" lIns="91425" tIns="45700" rIns="91425" bIns="45700" anchor="t" anchorCtr="0">
            <a:noAutofit/>
          </a:bodyPr>
          <a:lstStyle/>
          <a:p>
            <a:pPr marL="342900" lvl="0" indent="-342900" algn="l" rtl="0">
              <a:lnSpc>
                <a:spcPct val="150000"/>
              </a:lnSpc>
              <a:spcBef>
                <a:spcPts val="0"/>
              </a:spcBef>
              <a:spcAft>
                <a:spcPts val="0"/>
              </a:spcAft>
              <a:buSzPts val="1440"/>
              <a:buFont typeface="Noto Sans Symbols"/>
              <a:buChar char="⮚"/>
            </a:pPr>
            <a:r>
              <a:rPr lang="en-GB" sz="2000"/>
              <a:t>Introduction to the concept of “good practice”</a:t>
            </a:r>
            <a:endParaRPr sz="2000"/>
          </a:p>
          <a:p>
            <a:pPr marL="342900" lvl="0" indent="-342900" algn="l" rtl="0">
              <a:lnSpc>
                <a:spcPct val="150000"/>
              </a:lnSpc>
              <a:spcBef>
                <a:spcPts val="1000"/>
              </a:spcBef>
              <a:spcAft>
                <a:spcPts val="0"/>
              </a:spcAft>
              <a:buSzPts val="1440"/>
              <a:buFont typeface="Noto Sans Symbols"/>
              <a:buChar char="⮚"/>
            </a:pPr>
            <a:r>
              <a:rPr lang="en-GB" sz="2000"/>
              <a:t>Good practice concept in relation with patient safety</a:t>
            </a:r>
            <a:endParaRPr sz="2000"/>
          </a:p>
          <a:p>
            <a:pPr marL="342900" lvl="0" indent="-342900" algn="l" rtl="0">
              <a:lnSpc>
                <a:spcPct val="150000"/>
              </a:lnSpc>
              <a:spcBef>
                <a:spcPts val="1000"/>
              </a:spcBef>
              <a:spcAft>
                <a:spcPts val="0"/>
              </a:spcAft>
              <a:buSzPts val="1440"/>
              <a:buFont typeface="Noto Sans Symbols"/>
              <a:buChar char="⮚"/>
            </a:pPr>
            <a:r>
              <a:rPr lang="en-GB" sz="2000"/>
              <a:t>Students’ view: examples of “good practice” for patient safety in different countries</a:t>
            </a:r>
            <a:endParaRPr sz="2000"/>
          </a:p>
          <a:p>
            <a:pPr marL="342900" lvl="0" indent="-342900" algn="l" rtl="0">
              <a:lnSpc>
                <a:spcPct val="150000"/>
              </a:lnSpc>
              <a:spcBef>
                <a:spcPts val="1000"/>
              </a:spcBef>
              <a:spcAft>
                <a:spcPts val="0"/>
              </a:spcAft>
              <a:buSzPts val="1440"/>
              <a:buFont typeface="Noto Sans Symbols"/>
              <a:buChar char="⮚"/>
            </a:pPr>
            <a:r>
              <a:rPr lang="en-GB" sz="2000"/>
              <a:t>Checklists as a tool for good practice</a:t>
            </a:r>
            <a:endParaRPr sz="2000"/>
          </a:p>
          <a:p>
            <a:pPr marL="342900" lvl="0" indent="-342900" algn="l" rtl="0">
              <a:lnSpc>
                <a:spcPct val="150000"/>
              </a:lnSpc>
              <a:spcBef>
                <a:spcPts val="1000"/>
              </a:spcBef>
              <a:spcAft>
                <a:spcPts val="0"/>
              </a:spcAft>
              <a:buSzPts val="1440"/>
              <a:buFont typeface="Noto Sans Symbols"/>
              <a:buChar char="⮚"/>
            </a:pPr>
            <a:r>
              <a:rPr lang="en-GB" sz="2000"/>
              <a:t>Test your knowledge: quiz</a:t>
            </a:r>
            <a:endParaRPr sz="2000"/>
          </a:p>
          <a:p>
            <a:pPr marL="342900" lvl="0" indent="-251459" algn="l" rtl="0">
              <a:lnSpc>
                <a:spcPct val="150000"/>
              </a:lnSpc>
              <a:spcBef>
                <a:spcPts val="1000"/>
              </a:spcBef>
              <a:spcAft>
                <a:spcPts val="0"/>
              </a:spcAft>
              <a:buSzPts val="1440"/>
              <a:buNone/>
            </a:pPr>
            <a:endParaRPr sz="2000"/>
          </a:p>
        </p:txBody>
      </p:sp>
      <p:pic>
        <p:nvPicPr>
          <p:cNvPr id="173" name="Google Shape;173;p20"/>
          <p:cNvPicPr preferRelativeResize="0"/>
          <p:nvPr/>
        </p:nvPicPr>
        <p:blipFill rotWithShape="1">
          <a:blip r:embed="rId3">
            <a:alphaModFix/>
          </a:blip>
          <a:srcRect t="5605" b="17649"/>
          <a:stretch/>
        </p:blipFill>
        <p:spPr>
          <a:xfrm>
            <a:off x="8562936" y="6312877"/>
            <a:ext cx="474787" cy="420283"/>
          </a:xfrm>
          <a:prstGeom prst="rect">
            <a:avLst/>
          </a:prstGeom>
          <a:solidFill>
            <a:schemeClr val="lt1"/>
          </a:solidFill>
          <a:ln>
            <a:noFill/>
          </a:ln>
        </p:spPr>
      </p:pic>
    </p:spTree>
  </p:cSld>
  <p:clrMapOvr>
    <a:masterClrMapping/>
  </p:clrMapOvr>
  <mc:AlternateContent xmlns:mc="http://schemas.openxmlformats.org/markup-compatibility/2006" xmlns:p14="http://schemas.microsoft.com/office/powerpoint/2010/main">
    <mc:Choice Requires="p14">
      <p:transition spd="slow" p14:dur="1600">
        <p14:prism/>
      </p:transition>
    </mc:Choice>
    <mc:Fallback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78"/>
        <p:cNvGrpSpPr/>
        <p:nvPr/>
      </p:nvGrpSpPr>
      <p:grpSpPr>
        <a:xfrm>
          <a:off x="0" y="0"/>
          <a:ext cx="0" cy="0"/>
          <a:chOff x="0" y="0"/>
          <a:chExt cx="0" cy="0"/>
        </a:xfrm>
      </p:grpSpPr>
      <p:sp>
        <p:nvSpPr>
          <p:cNvPr id="179" name="Google Shape;179;p21"/>
          <p:cNvSpPr txBox="1">
            <a:spLocks noGrp="1"/>
          </p:cNvSpPr>
          <p:nvPr>
            <p:ph type="title"/>
          </p:nvPr>
        </p:nvSpPr>
        <p:spPr>
          <a:xfrm>
            <a:off x="609599" y="609600"/>
            <a:ext cx="6347700" cy="13209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800"/>
              <a:buNone/>
            </a:pPr>
            <a:r>
              <a:rPr lang="en-GB">
                <a:solidFill>
                  <a:srgbClr val="C00000"/>
                </a:solidFill>
              </a:rPr>
              <a:t>Critical Incident Reporting Technique</a:t>
            </a:r>
            <a:endParaRPr>
              <a:solidFill>
                <a:srgbClr val="C00000"/>
              </a:solidFill>
            </a:endParaRPr>
          </a:p>
        </p:txBody>
      </p:sp>
      <p:sp>
        <p:nvSpPr>
          <p:cNvPr id="180" name="Google Shape;180;p21"/>
          <p:cNvSpPr txBox="1">
            <a:spLocks noGrp="1"/>
          </p:cNvSpPr>
          <p:nvPr>
            <p:ph type="body" idx="1"/>
          </p:nvPr>
        </p:nvSpPr>
        <p:spPr>
          <a:xfrm>
            <a:off x="609599" y="1948500"/>
            <a:ext cx="6347700" cy="3880800"/>
          </a:xfrm>
          <a:prstGeom prst="rect">
            <a:avLst/>
          </a:prstGeom>
          <a:noFill/>
          <a:ln>
            <a:noFill/>
          </a:ln>
        </p:spPr>
        <p:txBody>
          <a:bodyPr spcFirstLastPara="1" wrap="square" lIns="91425" tIns="45700" rIns="91425" bIns="45700" anchor="t" anchorCtr="0">
            <a:noAutofit/>
          </a:bodyPr>
          <a:lstStyle/>
          <a:p>
            <a:pPr marL="0" lvl="0" indent="0" algn="l" rtl="0">
              <a:lnSpc>
                <a:spcPct val="150000"/>
              </a:lnSpc>
              <a:spcBef>
                <a:spcPts val="1000"/>
              </a:spcBef>
              <a:spcAft>
                <a:spcPts val="0"/>
              </a:spcAft>
              <a:buSzPts val="1440"/>
              <a:buNone/>
            </a:pPr>
            <a:r>
              <a:rPr lang="en-GB"/>
              <a:t>Critical incident reporting technique is one of the key methods for improving safety, yet, it is underused in the healthcare systems.</a:t>
            </a:r>
            <a:endParaRPr/>
          </a:p>
          <a:p>
            <a:pPr marL="0" lvl="0" indent="0" algn="l" rtl="0">
              <a:lnSpc>
                <a:spcPct val="150000"/>
              </a:lnSpc>
              <a:spcBef>
                <a:spcPts val="1000"/>
              </a:spcBef>
              <a:spcAft>
                <a:spcPts val="0"/>
              </a:spcAft>
              <a:buSzPts val="1440"/>
              <a:buNone/>
            </a:pPr>
            <a:r>
              <a:rPr lang="en-GB"/>
              <a:t>In critical incident reporting in healthcare, a learning event could be perceived as one of the following:</a:t>
            </a:r>
            <a:endParaRPr/>
          </a:p>
          <a:p>
            <a:pPr marL="457200" lvl="0" indent="-320040" algn="l" rtl="0">
              <a:lnSpc>
                <a:spcPct val="150000"/>
              </a:lnSpc>
              <a:spcBef>
                <a:spcPts val="1000"/>
              </a:spcBef>
              <a:spcAft>
                <a:spcPts val="0"/>
              </a:spcAft>
              <a:buSzPts val="1440"/>
              <a:buFont typeface="Noto Sans Symbols"/>
              <a:buChar char="❑"/>
            </a:pPr>
            <a:r>
              <a:rPr lang="en-GB"/>
              <a:t>Good practice</a:t>
            </a:r>
            <a:endParaRPr/>
          </a:p>
          <a:p>
            <a:pPr marL="457200" lvl="0" indent="-320040" algn="l" rtl="0">
              <a:lnSpc>
                <a:spcPct val="150000"/>
              </a:lnSpc>
              <a:spcBef>
                <a:spcPts val="0"/>
              </a:spcBef>
              <a:spcAft>
                <a:spcPts val="0"/>
              </a:spcAft>
              <a:buSzPts val="1440"/>
              <a:buFont typeface="Noto Sans Symbols"/>
              <a:buChar char="❑"/>
            </a:pPr>
            <a:r>
              <a:rPr lang="en-GB"/>
              <a:t>Near miss</a:t>
            </a:r>
            <a:endParaRPr/>
          </a:p>
          <a:p>
            <a:pPr marL="457200" lvl="0" indent="-320040" algn="l" rtl="0">
              <a:lnSpc>
                <a:spcPct val="150000"/>
              </a:lnSpc>
              <a:spcBef>
                <a:spcPts val="0"/>
              </a:spcBef>
              <a:spcAft>
                <a:spcPts val="0"/>
              </a:spcAft>
              <a:buSzPts val="1440"/>
              <a:buFont typeface="Noto Sans Symbols"/>
              <a:buChar char="❑"/>
            </a:pPr>
            <a:r>
              <a:rPr lang="en-GB"/>
              <a:t>Hazard</a:t>
            </a:r>
            <a:endParaRPr/>
          </a:p>
          <a:p>
            <a:pPr marL="457200" lvl="0" indent="-320040" algn="l" rtl="0">
              <a:lnSpc>
                <a:spcPct val="150000"/>
              </a:lnSpc>
              <a:spcBef>
                <a:spcPts val="0"/>
              </a:spcBef>
              <a:spcAft>
                <a:spcPts val="0"/>
              </a:spcAft>
              <a:buSzPts val="1440"/>
              <a:buFont typeface="Noto Sans Symbols"/>
              <a:buChar char="❑"/>
            </a:pPr>
            <a:r>
              <a:rPr lang="en-GB"/>
              <a:t>Adverse event</a:t>
            </a:r>
            <a:endParaRPr/>
          </a:p>
        </p:txBody>
      </p:sp>
      <p:pic>
        <p:nvPicPr>
          <p:cNvPr id="181" name="Google Shape;181;p21"/>
          <p:cNvPicPr preferRelativeResize="0"/>
          <p:nvPr/>
        </p:nvPicPr>
        <p:blipFill rotWithShape="1">
          <a:blip r:embed="rId3">
            <a:alphaModFix/>
          </a:blip>
          <a:srcRect t="5602" b="17651"/>
          <a:stretch/>
        </p:blipFill>
        <p:spPr>
          <a:xfrm>
            <a:off x="8562936" y="6312877"/>
            <a:ext cx="474787" cy="420283"/>
          </a:xfrm>
          <a:prstGeom prst="rect">
            <a:avLst/>
          </a:prstGeom>
          <a:solidFill>
            <a:schemeClr val="lt1"/>
          </a:solidFill>
          <a:ln>
            <a:noFill/>
          </a:ln>
        </p:spPr>
      </p:pic>
    </p:spTree>
  </p:cSld>
  <p:clrMapOvr>
    <a:masterClrMapping/>
  </p:clrMapOvr>
  <mc:AlternateContent xmlns:mc="http://schemas.openxmlformats.org/markup-compatibility/2006" xmlns:p14="http://schemas.microsoft.com/office/powerpoint/2010/main">
    <mc:Choice Requires="p14">
      <p:transition spd="slow" p14:dur="1600">
        <p14:prism/>
      </p:transition>
    </mc:Choice>
    <mc:Fallback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86"/>
        <p:cNvGrpSpPr/>
        <p:nvPr/>
      </p:nvGrpSpPr>
      <p:grpSpPr>
        <a:xfrm>
          <a:off x="0" y="0"/>
          <a:ext cx="0" cy="0"/>
          <a:chOff x="0" y="0"/>
          <a:chExt cx="0" cy="0"/>
        </a:xfrm>
      </p:grpSpPr>
      <p:sp>
        <p:nvSpPr>
          <p:cNvPr id="187" name="Google Shape;187;p22"/>
          <p:cNvSpPr txBox="1">
            <a:spLocks noGrp="1"/>
          </p:cNvSpPr>
          <p:nvPr>
            <p:ph type="title"/>
          </p:nvPr>
        </p:nvSpPr>
        <p:spPr>
          <a:xfrm>
            <a:off x="609599" y="609600"/>
            <a:ext cx="6347700" cy="13209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800"/>
              <a:buNone/>
            </a:pPr>
            <a:r>
              <a:rPr lang="en-GB">
                <a:solidFill>
                  <a:srgbClr val="C00000"/>
                </a:solidFill>
              </a:rPr>
              <a:t>What is good practice?</a:t>
            </a:r>
            <a:endParaRPr>
              <a:solidFill>
                <a:srgbClr val="C00000"/>
              </a:solidFill>
            </a:endParaRPr>
          </a:p>
        </p:txBody>
      </p:sp>
      <p:sp>
        <p:nvSpPr>
          <p:cNvPr id="188" name="Google Shape;188;p22"/>
          <p:cNvSpPr txBox="1">
            <a:spLocks noGrp="1"/>
          </p:cNvSpPr>
          <p:nvPr>
            <p:ph type="body" idx="1"/>
          </p:nvPr>
        </p:nvSpPr>
        <p:spPr>
          <a:xfrm>
            <a:off x="609600" y="1755550"/>
            <a:ext cx="6347700" cy="46479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1000"/>
              </a:spcBef>
              <a:spcAft>
                <a:spcPts val="0"/>
              </a:spcAft>
              <a:buSzPts val="1440"/>
              <a:buNone/>
            </a:pPr>
            <a:r>
              <a:rPr lang="en-GB"/>
              <a:t>What do you think?</a:t>
            </a:r>
            <a:endParaRPr/>
          </a:p>
          <a:p>
            <a:pPr marL="0" marR="0" lvl="0" indent="0" algn="l" rtl="0">
              <a:lnSpc>
                <a:spcPct val="100000"/>
              </a:lnSpc>
              <a:spcBef>
                <a:spcPts val="1000"/>
              </a:spcBef>
              <a:spcAft>
                <a:spcPts val="0"/>
              </a:spcAft>
              <a:buClr>
                <a:srgbClr val="000000"/>
              </a:buClr>
              <a:buSzPts val="1100"/>
              <a:buFont typeface="Arial"/>
              <a:buNone/>
            </a:pPr>
            <a:r>
              <a:rPr lang="en-GB"/>
              <a:t>Doing things smarter  </a:t>
            </a:r>
            <a:endParaRPr/>
          </a:p>
          <a:p>
            <a:pPr marL="0" marR="0" lvl="0" indent="0" algn="l" rtl="0">
              <a:lnSpc>
                <a:spcPct val="100000"/>
              </a:lnSpc>
              <a:spcBef>
                <a:spcPts val="1000"/>
              </a:spcBef>
              <a:spcAft>
                <a:spcPts val="0"/>
              </a:spcAft>
              <a:buClr>
                <a:srgbClr val="000000"/>
              </a:buClr>
              <a:buSzPts val="1100"/>
              <a:buFont typeface="Arial"/>
              <a:buNone/>
            </a:pPr>
            <a:r>
              <a:rPr lang="en-GB"/>
              <a:t>Ways to achieve better, safer outcomes for patients</a:t>
            </a:r>
            <a:endParaRPr/>
          </a:p>
          <a:p>
            <a:pPr marL="0" marR="0" lvl="0" indent="0" algn="l" rtl="0">
              <a:lnSpc>
                <a:spcPct val="100000"/>
              </a:lnSpc>
              <a:spcBef>
                <a:spcPts val="1000"/>
              </a:spcBef>
              <a:spcAft>
                <a:spcPts val="0"/>
              </a:spcAft>
              <a:buSzPts val="1440"/>
              <a:buNone/>
            </a:pPr>
            <a:r>
              <a:rPr lang="en-GB"/>
              <a:t>Improving quality of care eg by using guidelines </a:t>
            </a:r>
            <a:endParaRPr/>
          </a:p>
          <a:p>
            <a:pPr marL="0" marR="0" lvl="0" indent="0" algn="l" rtl="0">
              <a:lnSpc>
                <a:spcPct val="100000"/>
              </a:lnSpc>
              <a:spcBef>
                <a:spcPts val="1000"/>
              </a:spcBef>
              <a:spcAft>
                <a:spcPts val="0"/>
              </a:spcAft>
              <a:buSzPts val="1440"/>
              <a:buNone/>
            </a:pPr>
            <a:r>
              <a:rPr lang="en-GB"/>
              <a:t>Following evidence-based practice</a:t>
            </a:r>
            <a:endParaRPr/>
          </a:p>
          <a:p>
            <a:pPr marL="0" marR="0" lvl="0" indent="0" algn="l" rtl="0">
              <a:lnSpc>
                <a:spcPct val="100000"/>
              </a:lnSpc>
              <a:spcBef>
                <a:spcPts val="1000"/>
              </a:spcBef>
              <a:spcAft>
                <a:spcPts val="0"/>
              </a:spcAft>
              <a:buSzPts val="1440"/>
              <a:buNone/>
            </a:pPr>
            <a:endParaRPr/>
          </a:p>
          <a:p>
            <a:pPr marL="0" marR="0" lvl="0" indent="0" algn="l" rtl="0">
              <a:lnSpc>
                <a:spcPct val="100000"/>
              </a:lnSpc>
              <a:spcBef>
                <a:spcPts val="1000"/>
              </a:spcBef>
              <a:spcAft>
                <a:spcPts val="0"/>
              </a:spcAft>
              <a:buSzPts val="1440"/>
              <a:buNone/>
            </a:pPr>
            <a:r>
              <a:rPr lang="en-GB"/>
              <a:t>Priebe et al 2011 look at good practice as defined by health  professionals across Europe working with Migrants </a:t>
            </a:r>
            <a:r>
              <a:rPr lang="en-GB" sz="1100" u="sng">
                <a:solidFill>
                  <a:schemeClr val="hlink"/>
                </a:solidFill>
                <a:latin typeface="Arial"/>
                <a:ea typeface="Arial"/>
                <a:cs typeface="Arial"/>
                <a:sym typeface="Arial"/>
                <a:hlinkClick r:id="rId3"/>
              </a:rPr>
              <a:t>https://rdcu.be/brEMO</a:t>
            </a:r>
            <a:endParaRPr/>
          </a:p>
          <a:p>
            <a:pPr marL="0" marR="0" lvl="0" indent="0" algn="l" rtl="0">
              <a:lnSpc>
                <a:spcPct val="100000"/>
              </a:lnSpc>
              <a:spcBef>
                <a:spcPts val="1000"/>
              </a:spcBef>
              <a:spcAft>
                <a:spcPts val="0"/>
              </a:spcAft>
              <a:buSzPts val="1440"/>
              <a:buNone/>
            </a:pPr>
            <a:r>
              <a:rPr lang="en-GB"/>
              <a:t>Do you agree with their analysis? </a:t>
            </a:r>
            <a:endParaRPr/>
          </a:p>
          <a:p>
            <a:pPr marL="0" marR="0" lvl="0" indent="0" algn="l" rtl="0">
              <a:lnSpc>
                <a:spcPct val="100000"/>
              </a:lnSpc>
              <a:spcBef>
                <a:spcPts val="1000"/>
              </a:spcBef>
              <a:spcAft>
                <a:spcPts val="0"/>
              </a:spcAft>
              <a:buClr>
                <a:srgbClr val="000000"/>
              </a:buClr>
              <a:buSzPts val="1100"/>
              <a:buFont typeface="Arial"/>
              <a:buNone/>
            </a:pPr>
            <a:r>
              <a:rPr lang="en-GB"/>
              <a:t>Now we will look at good practice in patient safety as viewed by students</a:t>
            </a:r>
            <a:endParaRPr/>
          </a:p>
        </p:txBody>
      </p:sp>
      <p:pic>
        <p:nvPicPr>
          <p:cNvPr id="189" name="Google Shape;189;p22"/>
          <p:cNvPicPr preferRelativeResize="0"/>
          <p:nvPr/>
        </p:nvPicPr>
        <p:blipFill rotWithShape="1">
          <a:blip r:embed="rId4">
            <a:alphaModFix/>
          </a:blip>
          <a:srcRect t="5602" b="17651"/>
          <a:stretch/>
        </p:blipFill>
        <p:spPr>
          <a:xfrm>
            <a:off x="8562936" y="6312877"/>
            <a:ext cx="474787" cy="420283"/>
          </a:xfrm>
          <a:prstGeom prst="rect">
            <a:avLst/>
          </a:prstGeom>
          <a:solidFill>
            <a:schemeClr val="lt1"/>
          </a:solidFill>
          <a:ln>
            <a:noFill/>
          </a:ln>
        </p:spPr>
      </p:pic>
    </p:spTree>
  </p:cSld>
  <p:clrMapOvr>
    <a:masterClrMapping/>
  </p:clrMapOvr>
  <mc:AlternateContent xmlns:mc="http://schemas.openxmlformats.org/markup-compatibility/2006" xmlns:p14="http://schemas.microsoft.com/office/powerpoint/2010/main">
    <mc:Choice Requires="p14">
      <p:transition spd="slow" p14:dur="1600">
        <p14:prism/>
      </p:transition>
    </mc:Choice>
    <mc:Fallback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88"/>
                                        </p:tgtEl>
                                        <p:attrNameLst>
                                          <p:attrName>style.visibility</p:attrName>
                                        </p:attrNameLst>
                                      </p:cBhvr>
                                      <p:to>
                                        <p:strVal val="visible"/>
                                      </p:to>
                                    </p:set>
                                    <p:animEffect transition="in" filter="fade">
                                      <p:cBhvr>
                                        <p:cTn id="7" dur="1000"/>
                                        <p:tgtEl>
                                          <p:spTgt spid="18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88">
                                            <p:txEl>
                                              <p:pRg st="0" end="0"/>
                                            </p:txEl>
                                          </p:spTgt>
                                        </p:tgtEl>
                                        <p:attrNameLst>
                                          <p:attrName>style.visibility</p:attrName>
                                        </p:attrNameLst>
                                      </p:cBhvr>
                                      <p:to>
                                        <p:strVal val="visible"/>
                                      </p:to>
                                    </p:set>
                                    <p:animEffect transition="in" filter="fade">
                                      <p:cBhvr>
                                        <p:cTn id="12" dur="1000"/>
                                        <p:tgtEl>
                                          <p:spTgt spid="188">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88">
                                            <p:txEl>
                                              <p:pRg st="1" end="1"/>
                                            </p:txEl>
                                          </p:spTgt>
                                        </p:tgtEl>
                                        <p:attrNameLst>
                                          <p:attrName>style.visibility</p:attrName>
                                        </p:attrNameLst>
                                      </p:cBhvr>
                                      <p:to>
                                        <p:strVal val="visible"/>
                                      </p:to>
                                    </p:set>
                                    <p:animEffect transition="in" filter="fade">
                                      <p:cBhvr>
                                        <p:cTn id="17" dur="1000"/>
                                        <p:tgtEl>
                                          <p:spTgt spid="188">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88">
                                            <p:txEl>
                                              <p:pRg st="2" end="2"/>
                                            </p:txEl>
                                          </p:spTgt>
                                        </p:tgtEl>
                                        <p:attrNameLst>
                                          <p:attrName>style.visibility</p:attrName>
                                        </p:attrNameLst>
                                      </p:cBhvr>
                                      <p:to>
                                        <p:strVal val="visible"/>
                                      </p:to>
                                    </p:set>
                                    <p:animEffect transition="in" filter="fade">
                                      <p:cBhvr>
                                        <p:cTn id="22" dur="1000"/>
                                        <p:tgtEl>
                                          <p:spTgt spid="188">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88">
                                            <p:txEl>
                                              <p:pRg st="3" end="3"/>
                                            </p:txEl>
                                          </p:spTgt>
                                        </p:tgtEl>
                                        <p:attrNameLst>
                                          <p:attrName>style.visibility</p:attrName>
                                        </p:attrNameLst>
                                      </p:cBhvr>
                                      <p:to>
                                        <p:strVal val="visible"/>
                                      </p:to>
                                    </p:set>
                                    <p:animEffect transition="in" filter="fade">
                                      <p:cBhvr>
                                        <p:cTn id="27" dur="1000"/>
                                        <p:tgtEl>
                                          <p:spTgt spid="188">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188">
                                            <p:txEl>
                                              <p:pRg st="4" end="4"/>
                                            </p:txEl>
                                          </p:spTgt>
                                        </p:tgtEl>
                                        <p:attrNameLst>
                                          <p:attrName>style.visibility</p:attrName>
                                        </p:attrNameLst>
                                      </p:cBhvr>
                                      <p:to>
                                        <p:strVal val="visible"/>
                                      </p:to>
                                    </p:set>
                                    <p:animEffect transition="in" filter="fade">
                                      <p:cBhvr>
                                        <p:cTn id="32" dur="1000"/>
                                        <p:tgtEl>
                                          <p:spTgt spid="188">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188">
                                            <p:txEl>
                                              <p:pRg st="5" end="5"/>
                                            </p:txEl>
                                          </p:spTgt>
                                        </p:tgtEl>
                                        <p:attrNameLst>
                                          <p:attrName>style.visibility</p:attrName>
                                        </p:attrNameLst>
                                      </p:cBhvr>
                                      <p:to>
                                        <p:strVal val="visible"/>
                                      </p:to>
                                    </p:set>
                                    <p:animEffect transition="in" filter="fade">
                                      <p:cBhvr>
                                        <p:cTn id="37" dur="1000"/>
                                        <p:tgtEl>
                                          <p:spTgt spid="188">
                                            <p:txEl>
                                              <p:pRg st="5" end="5"/>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188">
                                            <p:txEl>
                                              <p:pRg st="6" end="6"/>
                                            </p:txEl>
                                          </p:spTgt>
                                        </p:tgtEl>
                                        <p:attrNameLst>
                                          <p:attrName>style.visibility</p:attrName>
                                        </p:attrNameLst>
                                      </p:cBhvr>
                                      <p:to>
                                        <p:strVal val="visible"/>
                                      </p:to>
                                    </p:set>
                                    <p:animEffect transition="in" filter="fade">
                                      <p:cBhvr>
                                        <p:cTn id="42" dur="1000"/>
                                        <p:tgtEl>
                                          <p:spTgt spid="188">
                                            <p:txEl>
                                              <p:pRg st="6" end="6"/>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nodeType="clickEffect">
                                  <p:stCondLst>
                                    <p:cond delay="0"/>
                                  </p:stCondLst>
                                  <p:childTnLst>
                                    <p:set>
                                      <p:cBhvr>
                                        <p:cTn id="46" dur="1" fill="hold">
                                          <p:stCondLst>
                                            <p:cond delay="0"/>
                                          </p:stCondLst>
                                        </p:cTn>
                                        <p:tgtEl>
                                          <p:spTgt spid="188">
                                            <p:txEl>
                                              <p:pRg st="7" end="7"/>
                                            </p:txEl>
                                          </p:spTgt>
                                        </p:tgtEl>
                                        <p:attrNameLst>
                                          <p:attrName>style.visibility</p:attrName>
                                        </p:attrNameLst>
                                      </p:cBhvr>
                                      <p:to>
                                        <p:strVal val="visible"/>
                                      </p:to>
                                    </p:set>
                                    <p:animEffect transition="in" filter="fade">
                                      <p:cBhvr>
                                        <p:cTn id="47" dur="1000"/>
                                        <p:tgtEl>
                                          <p:spTgt spid="188">
                                            <p:txEl>
                                              <p:pRg st="7" end="7"/>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nodeType="clickEffect">
                                  <p:stCondLst>
                                    <p:cond delay="0"/>
                                  </p:stCondLst>
                                  <p:childTnLst>
                                    <p:set>
                                      <p:cBhvr>
                                        <p:cTn id="51" dur="1" fill="hold">
                                          <p:stCondLst>
                                            <p:cond delay="0"/>
                                          </p:stCondLst>
                                        </p:cTn>
                                        <p:tgtEl>
                                          <p:spTgt spid="188">
                                            <p:txEl>
                                              <p:pRg st="8" end="8"/>
                                            </p:txEl>
                                          </p:spTgt>
                                        </p:tgtEl>
                                        <p:attrNameLst>
                                          <p:attrName>style.visibility</p:attrName>
                                        </p:attrNameLst>
                                      </p:cBhvr>
                                      <p:to>
                                        <p:strVal val="visible"/>
                                      </p:to>
                                    </p:set>
                                    <p:animEffect transition="in" filter="fade">
                                      <p:cBhvr>
                                        <p:cTn id="52" dur="1000"/>
                                        <p:tgtEl>
                                          <p:spTgt spid="188">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94"/>
        <p:cNvGrpSpPr/>
        <p:nvPr/>
      </p:nvGrpSpPr>
      <p:grpSpPr>
        <a:xfrm>
          <a:off x="0" y="0"/>
          <a:ext cx="0" cy="0"/>
          <a:chOff x="0" y="0"/>
          <a:chExt cx="0" cy="0"/>
        </a:xfrm>
      </p:grpSpPr>
      <p:sp>
        <p:nvSpPr>
          <p:cNvPr id="195" name="Google Shape;195;p23"/>
          <p:cNvSpPr txBox="1">
            <a:spLocks noGrp="1"/>
          </p:cNvSpPr>
          <p:nvPr>
            <p:ph type="title"/>
          </p:nvPr>
        </p:nvSpPr>
        <p:spPr>
          <a:xfrm>
            <a:off x="609600" y="302375"/>
            <a:ext cx="6347700" cy="17385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800"/>
              <a:buNone/>
            </a:pPr>
            <a:r>
              <a:rPr lang="en-GB">
                <a:solidFill>
                  <a:srgbClr val="C00000"/>
                </a:solidFill>
              </a:rPr>
              <a:t>Good Practice Learning Event Samples Based on the Students’ Perceptions</a:t>
            </a:r>
            <a:endParaRPr>
              <a:solidFill>
                <a:srgbClr val="C00000"/>
              </a:solidFill>
            </a:endParaRPr>
          </a:p>
        </p:txBody>
      </p:sp>
      <p:sp>
        <p:nvSpPr>
          <p:cNvPr id="196" name="Google Shape;196;p23"/>
          <p:cNvSpPr txBox="1">
            <a:spLocks noGrp="1"/>
          </p:cNvSpPr>
          <p:nvPr>
            <p:ph type="body" idx="1"/>
          </p:nvPr>
        </p:nvSpPr>
        <p:spPr>
          <a:xfrm>
            <a:off x="609600" y="2160600"/>
            <a:ext cx="6780600" cy="40533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1000"/>
              </a:spcBef>
              <a:spcAft>
                <a:spcPts val="0"/>
              </a:spcAft>
              <a:buSzPts val="1440"/>
              <a:buNone/>
            </a:pPr>
            <a:r>
              <a:rPr lang="en-GB"/>
              <a:t>Results of the SLIPPS project in Finland revealed that out of 29 important learning event reports, students had only perceived 2 of them as Good Practice learning events including:</a:t>
            </a:r>
            <a:endParaRPr/>
          </a:p>
          <a:p>
            <a:pPr marL="457200" lvl="0" indent="-320040" algn="l" rtl="0">
              <a:lnSpc>
                <a:spcPct val="100000"/>
              </a:lnSpc>
              <a:spcBef>
                <a:spcPts val="1000"/>
              </a:spcBef>
              <a:spcAft>
                <a:spcPts val="0"/>
              </a:spcAft>
              <a:buSzPts val="1440"/>
              <a:buFont typeface="Noto Sans Symbols"/>
              <a:buChar char="❖"/>
            </a:pPr>
            <a:r>
              <a:rPr lang="en-GB"/>
              <a:t>A report from a psychiatric center training about a patient with an eating disorder, who was accidentally discovered by personnel during weighing [to assess the level of compliance with treatment]. The investigations uncovered that the patient committed the self harm by her/his [sharp broken plastic] toothbrush. Future precautions immediately took place including accompanying the patient to the toilet, transferring the patient to a single room, and taking away sharp objects. </a:t>
            </a:r>
            <a:endParaRPr/>
          </a:p>
        </p:txBody>
      </p:sp>
      <p:pic>
        <p:nvPicPr>
          <p:cNvPr id="197" name="Google Shape;197;p23"/>
          <p:cNvPicPr preferRelativeResize="0"/>
          <p:nvPr/>
        </p:nvPicPr>
        <p:blipFill rotWithShape="1">
          <a:blip r:embed="rId3">
            <a:alphaModFix/>
          </a:blip>
          <a:srcRect t="5602" b="17651"/>
          <a:stretch/>
        </p:blipFill>
        <p:spPr>
          <a:xfrm>
            <a:off x="8562936" y="6312877"/>
            <a:ext cx="474787" cy="420283"/>
          </a:xfrm>
          <a:prstGeom prst="rect">
            <a:avLst/>
          </a:prstGeom>
          <a:solidFill>
            <a:schemeClr val="lt1"/>
          </a:solidFill>
          <a:ln>
            <a:noFill/>
          </a:ln>
        </p:spPr>
      </p:pic>
    </p:spTree>
  </p:cSld>
  <p:clrMapOvr>
    <a:masterClrMapping/>
  </p:clrMapOvr>
  <mc:AlternateContent xmlns:mc="http://schemas.openxmlformats.org/markup-compatibility/2006" xmlns:p14="http://schemas.microsoft.com/office/powerpoint/2010/main">
    <mc:Choice Requires="p14">
      <p:transition spd="slow" p14:dur="3000">
        <p:fade thruBlk="1"/>
      </p:transition>
    </mc:Choice>
    <mc:Fallback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02"/>
        <p:cNvGrpSpPr/>
        <p:nvPr/>
      </p:nvGrpSpPr>
      <p:grpSpPr>
        <a:xfrm>
          <a:off x="0" y="0"/>
          <a:ext cx="0" cy="0"/>
          <a:chOff x="0" y="0"/>
          <a:chExt cx="0" cy="0"/>
        </a:xfrm>
      </p:grpSpPr>
      <p:sp>
        <p:nvSpPr>
          <p:cNvPr id="203" name="Google Shape;203;p24"/>
          <p:cNvSpPr txBox="1">
            <a:spLocks noGrp="1"/>
          </p:cNvSpPr>
          <p:nvPr>
            <p:ph type="title"/>
          </p:nvPr>
        </p:nvSpPr>
        <p:spPr>
          <a:xfrm>
            <a:off x="609600" y="322200"/>
            <a:ext cx="6347700" cy="17187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100"/>
              <a:buFont typeface="Arial"/>
              <a:buNone/>
            </a:pPr>
            <a:r>
              <a:rPr lang="en-GB">
                <a:solidFill>
                  <a:srgbClr val="C00000"/>
                </a:solidFill>
              </a:rPr>
              <a:t>Good Practice Learning Event Samples Based on the Students’ Perceptions</a:t>
            </a:r>
            <a:endParaRPr>
              <a:solidFill>
                <a:srgbClr val="C00000"/>
              </a:solidFill>
            </a:endParaRPr>
          </a:p>
          <a:p>
            <a:pPr marL="0" lvl="0" indent="0" algn="l" rtl="0">
              <a:lnSpc>
                <a:spcPct val="100000"/>
              </a:lnSpc>
              <a:spcBef>
                <a:spcPts val="0"/>
              </a:spcBef>
              <a:spcAft>
                <a:spcPts val="0"/>
              </a:spcAft>
              <a:buSzPts val="1800"/>
              <a:buNone/>
            </a:pPr>
            <a:endParaRPr>
              <a:solidFill>
                <a:srgbClr val="C00000"/>
              </a:solidFill>
            </a:endParaRPr>
          </a:p>
        </p:txBody>
      </p:sp>
      <p:sp>
        <p:nvSpPr>
          <p:cNvPr id="204" name="Google Shape;204;p24"/>
          <p:cNvSpPr txBox="1">
            <a:spLocks noGrp="1"/>
          </p:cNvSpPr>
          <p:nvPr>
            <p:ph type="body" idx="1"/>
          </p:nvPr>
        </p:nvSpPr>
        <p:spPr>
          <a:xfrm>
            <a:off x="609599" y="2120940"/>
            <a:ext cx="6347700" cy="3880800"/>
          </a:xfrm>
          <a:prstGeom prst="rect">
            <a:avLst/>
          </a:prstGeom>
          <a:noFill/>
          <a:ln>
            <a:noFill/>
          </a:ln>
        </p:spPr>
        <p:txBody>
          <a:bodyPr spcFirstLastPara="1" wrap="square" lIns="91425" tIns="45700" rIns="91425" bIns="45700" anchor="t" anchorCtr="0">
            <a:noAutofit/>
          </a:bodyPr>
          <a:lstStyle/>
          <a:p>
            <a:pPr marL="457200" lvl="0" indent="-320040" algn="l" rtl="0">
              <a:lnSpc>
                <a:spcPct val="100000"/>
              </a:lnSpc>
              <a:spcBef>
                <a:spcPts val="1000"/>
              </a:spcBef>
              <a:spcAft>
                <a:spcPts val="0"/>
              </a:spcAft>
              <a:buSzPts val="1440"/>
              <a:buFont typeface="Noto Sans Symbols"/>
              <a:buChar char="❖"/>
            </a:pPr>
            <a:r>
              <a:rPr lang="en-GB"/>
              <a:t>A report from a medical ward training in which a patient had developed a strong allergy reaction after an antibiotic administration, even though the allergy to the antibiotic was already stated in the patient's history. The student was supposed to administer a new antibiotic and monitor patient’s reaction to it, however, the patient and his/her family had developed a trust issue with the healthcare provider. The student was able to calm them and monitor the patient's reaction to the new medicine. The new medicine was found to be effective and was replaced. The student discussed this event with his/her instructor, other nurses in other shifts, the patient and patient’s family. </a:t>
            </a:r>
            <a:endParaRPr/>
          </a:p>
        </p:txBody>
      </p:sp>
      <p:pic>
        <p:nvPicPr>
          <p:cNvPr id="205" name="Google Shape;205;p24"/>
          <p:cNvPicPr preferRelativeResize="0"/>
          <p:nvPr/>
        </p:nvPicPr>
        <p:blipFill rotWithShape="1">
          <a:blip r:embed="rId3">
            <a:alphaModFix/>
          </a:blip>
          <a:srcRect t="5602" b="17651"/>
          <a:stretch/>
        </p:blipFill>
        <p:spPr>
          <a:xfrm>
            <a:off x="8562936" y="6312877"/>
            <a:ext cx="474787" cy="420283"/>
          </a:xfrm>
          <a:prstGeom prst="rect">
            <a:avLst/>
          </a:prstGeom>
          <a:solidFill>
            <a:schemeClr val="lt1"/>
          </a:solidFill>
          <a:ln>
            <a:noFill/>
          </a:ln>
        </p:spPr>
      </p:pic>
    </p:spTree>
  </p:cSld>
  <p:clrMapOvr>
    <a:masterClrMapping/>
  </p:clrMapOvr>
  <mc:AlternateContent xmlns:mc="http://schemas.openxmlformats.org/markup-compatibility/2006" xmlns:p14="http://schemas.microsoft.com/office/powerpoint/2010/main">
    <mc:Choice Requires="p14">
      <p:transition spd="slow" p14:dur="1400">
        <p:fade thruBlk="1"/>
      </p:transition>
    </mc:Choice>
    <mc:Fallback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10"/>
        <p:cNvGrpSpPr/>
        <p:nvPr/>
      </p:nvGrpSpPr>
      <p:grpSpPr>
        <a:xfrm>
          <a:off x="0" y="0"/>
          <a:ext cx="0" cy="0"/>
          <a:chOff x="0" y="0"/>
          <a:chExt cx="0" cy="0"/>
        </a:xfrm>
      </p:grpSpPr>
      <p:sp>
        <p:nvSpPr>
          <p:cNvPr id="211" name="Google Shape;211;p25"/>
          <p:cNvSpPr txBox="1">
            <a:spLocks noGrp="1"/>
          </p:cNvSpPr>
          <p:nvPr>
            <p:ph type="title"/>
          </p:nvPr>
        </p:nvSpPr>
        <p:spPr>
          <a:xfrm>
            <a:off x="569950" y="282575"/>
            <a:ext cx="6347700" cy="17187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100"/>
              <a:buFont typeface="Arial"/>
              <a:buNone/>
            </a:pPr>
            <a:r>
              <a:rPr lang="en-GB">
                <a:solidFill>
                  <a:srgbClr val="C00000"/>
                </a:solidFill>
              </a:rPr>
              <a:t>Good Practice Learning Event Samples Based on the Students’ Perceptions</a:t>
            </a:r>
            <a:endParaRPr>
              <a:solidFill>
                <a:srgbClr val="C00000"/>
              </a:solidFill>
            </a:endParaRPr>
          </a:p>
          <a:p>
            <a:pPr marL="0" lvl="0" indent="0" algn="l" rtl="0">
              <a:lnSpc>
                <a:spcPct val="115000"/>
              </a:lnSpc>
              <a:spcBef>
                <a:spcPts val="0"/>
              </a:spcBef>
              <a:spcAft>
                <a:spcPts val="800"/>
              </a:spcAft>
              <a:buClr>
                <a:schemeClr val="dk1"/>
              </a:buClr>
              <a:buSzPts val="1100"/>
              <a:buFont typeface="Arial"/>
              <a:buNone/>
            </a:pPr>
            <a:endParaRPr>
              <a:solidFill>
                <a:srgbClr val="C00000"/>
              </a:solidFill>
            </a:endParaRPr>
          </a:p>
        </p:txBody>
      </p:sp>
      <p:sp>
        <p:nvSpPr>
          <p:cNvPr id="212" name="Google Shape;212;p25"/>
          <p:cNvSpPr txBox="1">
            <a:spLocks noGrp="1"/>
          </p:cNvSpPr>
          <p:nvPr>
            <p:ph type="body" idx="1"/>
          </p:nvPr>
        </p:nvSpPr>
        <p:spPr>
          <a:xfrm>
            <a:off x="609600" y="2160600"/>
            <a:ext cx="7061100" cy="4359900"/>
          </a:xfrm>
          <a:prstGeom prst="rect">
            <a:avLst/>
          </a:prstGeom>
          <a:noFill/>
          <a:ln>
            <a:noFill/>
          </a:ln>
        </p:spPr>
        <p:txBody>
          <a:bodyPr spcFirstLastPara="1" wrap="square" lIns="91425" tIns="45700" rIns="91425" bIns="45700" anchor="t" anchorCtr="0">
            <a:noAutofit/>
          </a:bodyPr>
          <a:lstStyle/>
          <a:p>
            <a:pPr marL="0" lvl="0" indent="0" algn="l" rtl="0">
              <a:lnSpc>
                <a:spcPct val="115000"/>
              </a:lnSpc>
              <a:spcBef>
                <a:spcPts val="0"/>
              </a:spcBef>
              <a:spcAft>
                <a:spcPts val="0"/>
              </a:spcAft>
              <a:buSzPts val="1440"/>
              <a:buNone/>
            </a:pPr>
            <a:r>
              <a:rPr lang="en-GB">
                <a:solidFill>
                  <a:schemeClr val="dk1"/>
                </a:solidFill>
              </a:rPr>
              <a:t>At SUAS, out of 120 important learning events, 19 were perceived as Good Practices.</a:t>
            </a:r>
            <a:r>
              <a:rPr lang="en-GB">
                <a:solidFill>
                  <a:schemeClr val="accent1"/>
                </a:solidFill>
              </a:rPr>
              <a:t> </a:t>
            </a:r>
            <a:r>
              <a:rPr lang="en-GB">
                <a:solidFill>
                  <a:schemeClr val="dk1"/>
                </a:solidFill>
              </a:rPr>
              <a:t>An example of a Good Practice learning event from the  SUAS: </a:t>
            </a:r>
            <a:endParaRPr>
              <a:solidFill>
                <a:schemeClr val="dk1"/>
              </a:solidFill>
            </a:endParaRPr>
          </a:p>
          <a:p>
            <a:pPr marL="457200" lvl="0" indent="-320040" algn="l" rtl="0">
              <a:lnSpc>
                <a:spcPct val="115000"/>
              </a:lnSpc>
              <a:spcBef>
                <a:spcPts val="800"/>
              </a:spcBef>
              <a:spcAft>
                <a:spcPts val="0"/>
              </a:spcAft>
              <a:buClr>
                <a:schemeClr val="accent2"/>
              </a:buClr>
              <a:buSzPts val="1440"/>
              <a:buFont typeface="Noto Sans Symbols"/>
              <a:buChar char="❖"/>
            </a:pPr>
            <a:r>
              <a:rPr lang="en-GB">
                <a:solidFill>
                  <a:schemeClr val="dk1"/>
                </a:solidFill>
              </a:rPr>
              <a:t>A surgical safety checklist was in practice in an operating</a:t>
            </a:r>
            <a:r>
              <a:rPr lang="en-GB">
                <a:solidFill>
                  <a:schemeClr val="dk1"/>
                </a:solidFill>
                <a:latin typeface="Calibri"/>
                <a:ea typeface="Calibri"/>
                <a:cs typeface="Calibri"/>
                <a:sym typeface="Calibri"/>
              </a:rPr>
              <a:t> room </a:t>
            </a:r>
            <a:r>
              <a:rPr lang="en-GB">
                <a:solidFill>
                  <a:schemeClr val="dk1"/>
                </a:solidFill>
              </a:rPr>
              <a:t>as a routine. However, before induction of anesthesia, the team noticed that the surgeon had not marked the checklist. The surgeon was temporarily working at that hospital and was not familiar with the standard practice of the operating room. Thus, the surgeon had not marked the checklist. The nurse told the surgeon why it is so important to mark the checklist. Afterwards, students who were working with the same surgeon at the operating room, reported that the surgeon always marked the checklist. </a:t>
            </a:r>
            <a:endParaRPr sz="1100">
              <a:solidFill>
                <a:schemeClr val="dk1"/>
              </a:solidFill>
            </a:endParaRPr>
          </a:p>
          <a:p>
            <a:pPr marL="0" lvl="0" indent="0" algn="l" rtl="0">
              <a:lnSpc>
                <a:spcPct val="115000"/>
              </a:lnSpc>
              <a:spcBef>
                <a:spcPts val="800"/>
              </a:spcBef>
              <a:spcAft>
                <a:spcPts val="0"/>
              </a:spcAft>
              <a:buClr>
                <a:schemeClr val="dk1"/>
              </a:buClr>
              <a:buSzPts val="1100"/>
              <a:buFont typeface="Arial"/>
              <a:buNone/>
            </a:pPr>
            <a:endParaRPr sz="2400">
              <a:solidFill>
                <a:schemeClr val="dk1"/>
              </a:solidFill>
              <a:latin typeface="Calibri"/>
              <a:ea typeface="Calibri"/>
              <a:cs typeface="Calibri"/>
              <a:sym typeface="Calibri"/>
            </a:endParaRPr>
          </a:p>
          <a:p>
            <a:pPr marL="0" lvl="0" indent="0" algn="l" rtl="0">
              <a:lnSpc>
                <a:spcPct val="100000"/>
              </a:lnSpc>
              <a:spcBef>
                <a:spcPts val="1000"/>
              </a:spcBef>
              <a:spcAft>
                <a:spcPts val="0"/>
              </a:spcAft>
              <a:buSzPts val="1440"/>
              <a:buNone/>
            </a:pPr>
            <a:endParaRPr/>
          </a:p>
        </p:txBody>
      </p:sp>
      <p:pic>
        <p:nvPicPr>
          <p:cNvPr id="213" name="Google Shape;213;p25"/>
          <p:cNvPicPr preferRelativeResize="0"/>
          <p:nvPr/>
        </p:nvPicPr>
        <p:blipFill rotWithShape="1">
          <a:blip r:embed="rId3">
            <a:alphaModFix/>
          </a:blip>
          <a:srcRect t="5602" b="17651"/>
          <a:stretch/>
        </p:blipFill>
        <p:spPr>
          <a:xfrm>
            <a:off x="8562936" y="6312877"/>
            <a:ext cx="474787" cy="420283"/>
          </a:xfrm>
          <a:prstGeom prst="rect">
            <a:avLst/>
          </a:prstGeom>
          <a:solidFill>
            <a:schemeClr val="lt1"/>
          </a:solidFill>
          <a:ln>
            <a:noFill/>
          </a:ln>
        </p:spPr>
      </p:pic>
    </p:spTree>
  </p:cSld>
  <p:clrMapOvr>
    <a:masterClrMapping/>
  </p:clrMapOvr>
  <mc:AlternateContent xmlns:mc="http://schemas.openxmlformats.org/markup-compatibility/2006" xmlns:p14="http://schemas.microsoft.com/office/powerpoint/2010/main">
    <mc:Choice Requires="p14">
      <p:transition spd="slow" p14:dur="1600">
        <p14:prism/>
      </p:transition>
    </mc:Choice>
    <mc:Fallback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18"/>
        <p:cNvGrpSpPr/>
        <p:nvPr/>
      </p:nvGrpSpPr>
      <p:grpSpPr>
        <a:xfrm>
          <a:off x="0" y="0"/>
          <a:ext cx="0" cy="0"/>
          <a:chOff x="0" y="0"/>
          <a:chExt cx="0" cy="0"/>
        </a:xfrm>
      </p:grpSpPr>
      <p:sp>
        <p:nvSpPr>
          <p:cNvPr id="219" name="Google Shape;219;p26"/>
          <p:cNvSpPr txBox="1">
            <a:spLocks noGrp="1"/>
          </p:cNvSpPr>
          <p:nvPr>
            <p:ph type="title"/>
          </p:nvPr>
        </p:nvSpPr>
        <p:spPr>
          <a:xfrm>
            <a:off x="510500" y="242900"/>
            <a:ext cx="6535800" cy="15801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100"/>
              <a:buFont typeface="Arial"/>
              <a:buNone/>
            </a:pPr>
            <a:r>
              <a:rPr lang="en-GB">
                <a:solidFill>
                  <a:srgbClr val="C00000"/>
                </a:solidFill>
              </a:rPr>
              <a:t>Good Practice Learning Event Samples Based on the Students’ Perceptions</a:t>
            </a:r>
            <a:endParaRPr>
              <a:solidFill>
                <a:srgbClr val="C00000"/>
              </a:solidFill>
            </a:endParaRPr>
          </a:p>
          <a:p>
            <a:pPr marL="0" lvl="0" indent="0" algn="l" rtl="0">
              <a:lnSpc>
                <a:spcPct val="100000"/>
              </a:lnSpc>
              <a:spcBef>
                <a:spcPts val="0"/>
              </a:spcBef>
              <a:spcAft>
                <a:spcPts val="0"/>
              </a:spcAft>
              <a:buSzPts val="1800"/>
              <a:buNone/>
            </a:pPr>
            <a:endParaRPr>
              <a:solidFill>
                <a:srgbClr val="C00000"/>
              </a:solidFill>
            </a:endParaRPr>
          </a:p>
        </p:txBody>
      </p:sp>
      <p:sp>
        <p:nvSpPr>
          <p:cNvPr id="220" name="Google Shape;220;p26"/>
          <p:cNvSpPr txBox="1">
            <a:spLocks noGrp="1"/>
          </p:cNvSpPr>
          <p:nvPr>
            <p:ph type="body" idx="1"/>
          </p:nvPr>
        </p:nvSpPr>
        <p:spPr>
          <a:xfrm>
            <a:off x="109025" y="1892225"/>
            <a:ext cx="8691300" cy="4806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1000"/>
              </a:spcBef>
              <a:spcAft>
                <a:spcPts val="0"/>
              </a:spcAft>
              <a:buSzPts val="1440"/>
              <a:buNone/>
            </a:pPr>
            <a:r>
              <a:rPr lang="en-GB"/>
              <a:t>Results in the UK revealed that out of 81 important learning event reports, students had perceived 45 of them as Good Practice learning events. An example:</a:t>
            </a:r>
            <a:endParaRPr/>
          </a:p>
          <a:p>
            <a:pPr marL="457200" lvl="0" indent="-320040" algn="l" rtl="0">
              <a:lnSpc>
                <a:spcPct val="100000"/>
              </a:lnSpc>
              <a:spcBef>
                <a:spcPts val="1000"/>
              </a:spcBef>
              <a:spcAft>
                <a:spcPts val="0"/>
              </a:spcAft>
              <a:buSzPts val="1440"/>
              <a:buFont typeface="Noto Sans Symbols"/>
              <a:buChar char="❖"/>
            </a:pPr>
            <a:r>
              <a:rPr lang="en-GB"/>
              <a:t>I was doing an admission for a patient onto the ward during a long day, it was towards the end of my shift. The patient was admitted following a fall whilst at home and then went to accident and emergency where they were then transferred to our ward. So it was important to consider aspects of her safety needs, I decided that it was appropriate to put a falls monitor in place so that staff would know if she</a:t>
            </a:r>
            <a:endParaRPr/>
          </a:p>
          <a:p>
            <a:pPr marL="457200" lvl="0" indent="0" algn="l" rtl="0">
              <a:lnSpc>
                <a:spcPct val="100000"/>
              </a:lnSpc>
              <a:spcBef>
                <a:spcPts val="1000"/>
              </a:spcBef>
              <a:spcAft>
                <a:spcPts val="0"/>
              </a:spcAft>
              <a:buSzPts val="1440"/>
              <a:buNone/>
            </a:pPr>
            <a:r>
              <a:rPr lang="en-GB"/>
              <a:t>was standing up in order to prevent her from falling and injuring herself any further. I discussed this with my mentor who said that it was a good decision. The outcome was that she didn't have any further falls whilst in hospital because of this device.</a:t>
            </a:r>
            <a:endParaRPr/>
          </a:p>
          <a:p>
            <a:pPr marL="457200" lvl="0" indent="0" algn="l" rtl="0">
              <a:lnSpc>
                <a:spcPct val="100000"/>
              </a:lnSpc>
              <a:spcBef>
                <a:spcPts val="1000"/>
              </a:spcBef>
              <a:spcAft>
                <a:spcPts val="0"/>
              </a:spcAft>
              <a:buSzPts val="1440"/>
              <a:buNone/>
            </a:pPr>
            <a:r>
              <a:rPr lang="en-GB"/>
              <a:t>It was memorable because it was one of the first admissions I had done, I have learnt from the experience because I understand the importance of falls tech in the safety of patients.</a:t>
            </a:r>
            <a:endParaRPr/>
          </a:p>
          <a:p>
            <a:pPr marL="457200" lvl="0" indent="0" algn="l" rtl="0">
              <a:lnSpc>
                <a:spcPct val="100000"/>
              </a:lnSpc>
              <a:spcBef>
                <a:spcPts val="1000"/>
              </a:spcBef>
              <a:spcAft>
                <a:spcPts val="0"/>
              </a:spcAft>
              <a:buSzPts val="1440"/>
              <a:buNone/>
            </a:pPr>
            <a:endParaRPr/>
          </a:p>
        </p:txBody>
      </p:sp>
      <p:pic>
        <p:nvPicPr>
          <p:cNvPr id="221" name="Google Shape;221;p26"/>
          <p:cNvPicPr preferRelativeResize="0"/>
          <p:nvPr/>
        </p:nvPicPr>
        <p:blipFill rotWithShape="1">
          <a:blip r:embed="rId3">
            <a:alphaModFix/>
          </a:blip>
          <a:srcRect t="5602" b="17651"/>
          <a:stretch/>
        </p:blipFill>
        <p:spPr>
          <a:xfrm>
            <a:off x="8562936" y="6312877"/>
            <a:ext cx="474787" cy="420283"/>
          </a:xfrm>
          <a:prstGeom prst="rect">
            <a:avLst/>
          </a:prstGeom>
          <a:solidFill>
            <a:schemeClr val="lt1"/>
          </a:solidFill>
          <a:ln>
            <a:noFill/>
          </a:ln>
        </p:spPr>
      </p:pic>
    </p:spTree>
  </p:cSld>
  <p:clrMapOvr>
    <a:masterClrMapping/>
  </p:clrMapOvr>
  <mc:AlternateContent xmlns:mc="http://schemas.openxmlformats.org/markup-compatibility/2006" xmlns:p14="http://schemas.microsoft.com/office/powerpoint/2010/main">
    <mc:Choice Requires="p14">
      <p:transition spd="slow" p14:dur="1600">
        <p14:prism/>
      </p:transition>
    </mc:Choice>
    <mc:Fallback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theme/theme1.xml><?xml version="1.0" encoding="utf-8"?>
<a:theme xmlns:a="http://schemas.openxmlformats.org/drawingml/2006/main" name="Faceta">
  <a:themeElements>
    <a:clrScheme name="Faceta">
      <a:dk1>
        <a:srgbClr val="000000"/>
      </a:dk1>
      <a:lt1>
        <a:srgbClr val="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1654</Words>
  <Application>Microsoft Office PowerPoint</Application>
  <PresentationFormat>On-screen Show (4:3)</PresentationFormat>
  <Paragraphs>143</Paragraphs>
  <Slides>27</Slides>
  <Notes>27</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27</vt:i4>
      </vt:variant>
    </vt:vector>
  </HeadingPairs>
  <TitlesOfParts>
    <vt:vector size="32" baseType="lpstr">
      <vt:lpstr>Arial</vt:lpstr>
      <vt:lpstr>Calibri</vt:lpstr>
      <vt:lpstr>Noto Sans Symbols</vt:lpstr>
      <vt:lpstr>Trebuchet MS</vt:lpstr>
      <vt:lpstr>Faceta</vt:lpstr>
      <vt:lpstr>SLIPPS</vt:lpstr>
      <vt:lpstr>Aim/Purpose</vt:lpstr>
      <vt:lpstr>Contents</vt:lpstr>
      <vt:lpstr>Critical Incident Reporting Technique</vt:lpstr>
      <vt:lpstr>What is good practice?</vt:lpstr>
      <vt:lpstr>Good Practice Learning Event Samples Based on the Students’ Perceptions</vt:lpstr>
      <vt:lpstr>Good Practice Learning Event Samples Based on the Students’ Perceptions </vt:lpstr>
      <vt:lpstr>Good Practice Learning Event Samples Based on the Students’ Perceptions </vt:lpstr>
      <vt:lpstr>Good Practice Learning Event Samples Based on the Students’ Perceptions </vt:lpstr>
      <vt:lpstr>Checklists as a tool for good practice</vt:lpstr>
      <vt:lpstr>Safe medication administration </vt:lpstr>
      <vt:lpstr>Checklist and QR Codes</vt:lpstr>
      <vt:lpstr>Checklist and QR Codes</vt:lpstr>
      <vt:lpstr>Finally, test your knowledge:  quiz</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SLIPPS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SLIPPS</dc:title>
  <cp:lastModifiedBy>Pauline Pearson</cp:lastModifiedBy>
  <cp:revision>1</cp:revision>
  <dcterms:modified xsi:type="dcterms:W3CDTF">2019-05-08T10:26:04Z</dcterms:modified>
</cp:coreProperties>
</file>